
<file path=[Content_Types].xml><?xml version="1.0" encoding="utf-8"?>
<Types xmlns="http://schemas.openxmlformats.org/package/2006/content-types">
  <Default Extension="jpg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7" r:id="rId4"/>
    <p:sldId id="260" r:id="rId5"/>
    <p:sldId id="261" r:id="rId6"/>
    <p:sldId id="263" r:id="rId7"/>
    <p:sldId id="264" r:id="rId8"/>
    <p:sldId id="266" r:id="rId9"/>
    <p:sldId id="262" r:id="rId10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BEA1794-18FB-0DF8-4949-57363CA321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3AAB9C0A-14A5-A72F-CBCC-A502B98433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5DC4E763-FC7F-C621-48F1-196EDADE5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75862-7106-2943-88B7-34CB69948FBE}" type="datetimeFigureOut">
              <a:rPr lang="bg-BG" smtClean="0"/>
              <a:t>28.10.2026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D836582D-83C8-6827-2DC7-52A23CAFD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14411761-375D-22A1-2B12-881CB29F1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E5F4C-084B-DD4F-A087-21F75B7A5F5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25962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DEAE8AA-4BC7-DBE0-D29E-973262BC8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0756494-28B2-038F-08F3-17CF771FD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5A7A165F-35BC-5940-1987-7C10DB7F4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75862-7106-2943-88B7-34CB69948FBE}" type="datetimeFigureOut">
              <a:rPr lang="bg-BG" smtClean="0"/>
              <a:t>28.10.2026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C621417C-F54B-6348-EEAC-E8227EF01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006D7ADB-042E-E002-2B9A-475E7493A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E5F4C-084B-DD4F-A087-21F75B7A5F5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13289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311DABA-0DAF-9887-9B5A-B21EE17A1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064D84D8-E51D-B607-E804-1787E9F9F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6443A1B4-917B-FCBB-E9A8-7CE5BFD84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75862-7106-2943-88B7-34CB69948FBE}" type="datetimeFigureOut">
              <a:rPr lang="bg-BG" smtClean="0"/>
              <a:t>28.10.2026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186F7D70-A16E-FE9B-719F-3DCB27CF6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C09BF370-8CFF-2D8C-2D9E-565E0D86F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E5F4C-084B-DD4F-A087-21F75B7A5F5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89721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76DF6E5-8A32-3F6E-08D3-1353D1C22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2E610CE-0980-F6DF-D06D-08EC9F2122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DFE1B301-4137-E83E-9B9D-D821F40736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BDE99FB8-2006-3A12-3163-0D0F0B07D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75862-7106-2943-88B7-34CB69948FBE}" type="datetimeFigureOut">
              <a:rPr lang="bg-BG" smtClean="0"/>
              <a:t>28.10.2026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A85871E0-D21E-8F33-8D6D-6AB386F03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0C974F90-7783-1C98-AB87-59C753A31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E5F4C-084B-DD4F-A087-21F75B7A5F5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40541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DCE5D17-B2E0-DA59-3C81-7B734A0B9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DB953F0C-1A55-91D7-3D22-89305D306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67EE897E-651B-4878-8085-AC5EFCBA54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530B6C5D-EAC9-33D9-DE51-E90D4564C6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5D759288-BE0F-588C-5C23-52DE58AE04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E6F2C75B-AF5C-ADCF-1A90-2BF04E940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75862-7106-2943-88B7-34CB69948FBE}" type="datetimeFigureOut">
              <a:rPr lang="bg-BG" smtClean="0"/>
              <a:t>28.10.2026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0A6681A7-148F-4CE4-67B2-03435C751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691F3CAF-095A-4A4C-2AF6-A4B6D3DA6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E5F4C-084B-DD4F-A087-21F75B7A5F5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80697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F22A25C-2DD3-0790-4180-85AFE8C6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E32ED5B3-01B5-B921-2205-11201CC3A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75862-7106-2943-88B7-34CB69948FBE}" type="datetimeFigureOut">
              <a:rPr lang="bg-BG" smtClean="0"/>
              <a:t>28.10.2026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0318C6E1-D93E-1927-046B-E65E35B33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40BBEFF9-D2E0-64AF-45DC-98FF0F907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E5F4C-084B-DD4F-A087-21F75B7A5F5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51807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289037DC-5746-2694-980B-C5A495BCD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75862-7106-2943-88B7-34CB69948FBE}" type="datetimeFigureOut">
              <a:rPr lang="bg-BG" smtClean="0"/>
              <a:t>28.10.2026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E81F9502-ECF0-0882-8574-C63576370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E4D7744B-06BE-E0E6-051A-99F599976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E5F4C-084B-DD4F-A087-21F75B7A5F5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99893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BF66FBE-3D44-713C-3AD0-E7EE5364B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68742B2-EA00-4AF3-4B03-7645D2FC3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65721085-79E6-516E-901E-93F40DEB29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1C84CD28-4444-E254-BBB5-4CA914EB8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75862-7106-2943-88B7-34CB69948FBE}" type="datetimeFigureOut">
              <a:rPr lang="bg-BG" smtClean="0"/>
              <a:t>28.10.2026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4D962331-9E67-4123-D824-FDDD93FDE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89D47F41-13A0-4EF4-C304-53FBA07E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E5F4C-084B-DD4F-A087-21F75B7A5F5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22349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0A27F93-ED46-BD6D-B711-3024FA408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70DA4ACD-511C-4FC2-CDEC-FCF84DE51A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1D6D7381-5389-32DE-1C6D-A968A254A3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39B7E8EF-2550-983C-A724-8954F64A6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75862-7106-2943-88B7-34CB69948FBE}" type="datetimeFigureOut">
              <a:rPr lang="bg-BG" smtClean="0"/>
              <a:t>28.10.2026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F0291468-4FEF-5A7C-2A90-1533DE173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C8C3F476-F172-C587-953D-9CA390BB3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E5F4C-084B-DD4F-A087-21F75B7A5F5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78492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C185DA5-90FD-4B72-8CA8-730BE54CA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9F724F07-C90C-2B38-3CB1-7F7F6775C4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540C17FE-111F-6D02-2A8B-8DF6799B3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75862-7106-2943-88B7-34CB69948FBE}" type="datetimeFigureOut">
              <a:rPr lang="bg-BG" smtClean="0"/>
              <a:t>28.10.2026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8F5475D7-52BE-3B97-9F0D-15E04E819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9D56AC7-EC31-BCDC-1A40-90C742ACA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E5F4C-084B-DD4F-A087-21F75B7A5F5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43069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FF40CCC9-14E8-4995-CAF4-A7C3004990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A3E5FC2F-AC5B-86EC-46C5-EFCCB3E7BE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292BC5E-A5E4-FCB7-1B69-AB317BFCC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75862-7106-2943-88B7-34CB69948FBE}" type="datetimeFigureOut">
              <a:rPr lang="bg-BG" smtClean="0"/>
              <a:t>28.10.2026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67EF860C-771B-5338-DE24-0C2BCC080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A0FCF8AF-999F-4636-4D21-98E0B98A6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E5F4C-084B-DD4F-A087-21F75B7A5F5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02242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E5473C8D-48B3-D8C3-6E19-1FF8AAD51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5C06C7C5-C9B7-4CA6-E747-0ECFB5454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D34DB3A9-EE3F-E65A-A603-B19EC8319C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75862-7106-2943-88B7-34CB69948FBE}" type="datetimeFigureOut">
              <a:rPr lang="bg-BG" smtClean="0"/>
              <a:t>28.10.2026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EC881A10-BEAF-4BDC-BAE1-3C322D51B6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2ACEFA60-BE8D-2C22-B1F1-EA773E62D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E5F4C-084B-DD4F-A087-21F75B7A5F5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8286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12.jpg"/></Relationships>
</file>

<file path=ppt/slides/_rels/slide7.xml.rels><?xml version="1.0" encoding="UTF-8" standalone="yes"?>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14.jpg"/></Relationships>
</file>

<file path=ppt/slides/_rels/slide8.xml.rels><?xml version="1.0" encoding="UTF-8" standalone="yes"?>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5EFEF22-959B-B3C1-2C5B-77436C697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>
                <a:solidFill>
                  <a:schemeClr val="accent2"/>
                </a:solidFill>
              </a:rPr>
              <a:t>Група „Пеперуди“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427882E-7C01-895D-A28A-F04F32A0128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bg-BG" dirty="0"/>
          </a:p>
          <a:p>
            <a:pPr marL="0" indent="0" algn="ctr">
              <a:buNone/>
            </a:pPr>
            <a:r>
              <a:rPr lang="bg-BG" dirty="0"/>
              <a:t>125 ДГ „Усмивка“ – филиал
Бул. „Никола Петков“ 90</a:t>
            </a:r>
          </a:p>
          <a:p>
            <a:pPr marL="0" indent="0">
              <a:buNone/>
            </a:pPr>
            <a:r>
              <a:rPr lang="bg-BG" dirty="0"/>
              <a:t>Екип: </a:t>
            </a:r>
          </a:p>
          <a:p>
            <a:r>
              <a:rPr lang="bg-BG" dirty="0"/>
              <a:t>Емилия </a:t>
            </a:r>
            <a:r>
              <a:rPr lang="bg-BG" dirty="0" err="1"/>
              <a:t>Урджанова</a:t>
            </a:r>
            <a:r>
              <a:rPr lang="bg-BG" dirty="0"/>
              <a:t> – ст. учител</a:t>
            </a:r>
          </a:p>
          <a:p>
            <a:r>
              <a:rPr lang="bg-BG" dirty="0"/>
              <a:t>Анелия Иванова – учител</a:t>
            </a:r>
          </a:p>
          <a:p>
            <a:r>
              <a:rPr lang="bg-BG" dirty="0"/>
              <a:t>Соня Петрова – </a:t>
            </a:r>
            <a:r>
              <a:rPr lang="bg-BG" dirty="0" err="1"/>
              <a:t>пом</a:t>
            </a:r>
            <a:r>
              <a:rPr lang="bg-BG" dirty="0"/>
              <a:t>. възпитател</a:t>
            </a:r>
          </a:p>
          <a:p>
            <a:endParaRPr lang="bg-BG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17347585-0C3A-BF7C-0C24-380BDBA06D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11535" r="-3372" b="21672"/>
          <a:stretch/>
        </p:blipFill>
        <p:spPr>
          <a:xfrm>
            <a:off x="6302984" y="1825625"/>
            <a:ext cx="5050816" cy="4351338"/>
          </a:xfrm>
        </p:spPr>
      </p:pic>
    </p:spTree>
    <p:extLst>
      <p:ext uri="{BB962C8B-B14F-4D97-AF65-F5344CB8AC3E}">
        <p14:creationId xmlns:p14="http://schemas.microsoft.com/office/powerpoint/2010/main" val="3256632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D5B0A84-03C6-5A8E-C9C6-DBA9C3526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005" y="373099"/>
            <a:ext cx="8361989" cy="1285786"/>
          </a:xfrm>
        </p:spPr>
        <p:txBody>
          <a:bodyPr>
            <a:normAutofit/>
          </a:bodyPr>
          <a:lstStyle/>
          <a:p>
            <a:pPr algn="ctr"/>
            <a:r>
              <a:rPr lang="bg-BG" b="1" dirty="0">
                <a:solidFill>
                  <a:schemeClr val="accent2"/>
                </a:solidFill>
              </a:rPr>
              <a:t>Нашата занималня</a:t>
            </a: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028CEB57-E4F4-9D9B-E686-67573441FF9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96" y="1658885"/>
            <a:ext cx="4033163" cy="4530436"/>
          </a:xfrm>
          <a:prstGeom prst="rect">
            <a:avLst/>
          </a:prstGeom>
        </p:spPr>
      </p:pic>
      <p:pic>
        <p:nvPicPr>
          <p:cNvPr id="12" name="Контейнер за съдържание 11">
            <a:extLst>
              <a:ext uri="{FF2B5EF4-FFF2-40B4-BE49-F238E27FC236}">
                <a16:creationId xmlns:a16="http://schemas.microsoft.com/office/drawing/2014/main" id="{3E83B711-4FD4-C8B9-CE73-0A5DB0B204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304" y="1664085"/>
            <a:ext cx="3397497" cy="4530436"/>
          </a:xfrm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CC1400B7-329D-33A1-A57C-F4E6C6B0305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947" y="1658886"/>
            <a:ext cx="4057406" cy="453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322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00BFA30-C8EF-302F-EA31-806483083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3867" y="365125"/>
            <a:ext cx="3374352" cy="1026487"/>
          </a:xfrm>
        </p:spPr>
        <p:txBody>
          <a:bodyPr/>
          <a:lstStyle/>
          <a:p>
            <a:r>
              <a:rPr lang="bg-BG" dirty="0">
                <a:solidFill>
                  <a:schemeClr val="accent2"/>
                </a:solidFill>
              </a:rPr>
              <a:t>Гардеробна</a:t>
            </a:r>
            <a:endParaRPr lang="bg-BG" dirty="0"/>
          </a:p>
        </p:txBody>
      </p:sp>
      <p:pic>
        <p:nvPicPr>
          <p:cNvPr id="6" name="Контейнер за съдържание 5">
            <a:extLst>
              <a:ext uri="{FF2B5EF4-FFF2-40B4-BE49-F238E27FC236}">
                <a16:creationId xmlns:a16="http://schemas.microsoft.com/office/drawing/2014/main" id="{BE6713DA-7BEF-6118-CD4A-9FF601C5176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21" y="1293091"/>
            <a:ext cx="6152822" cy="4614170"/>
          </a:xfrm>
          <a:prstGeom prst="rect">
            <a:avLst/>
          </a:prstGeom>
        </p:spPr>
      </p:pic>
      <p:pic>
        <p:nvPicPr>
          <p:cNvPr id="8" name="Контейнер за съдържание 7">
            <a:extLst>
              <a:ext uri="{FF2B5EF4-FFF2-40B4-BE49-F238E27FC236}">
                <a16:creationId xmlns:a16="http://schemas.microsoft.com/office/drawing/2014/main" id="{46C6AF39-1E42-9130-1482-6E015E1ACE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406" y="1145309"/>
            <a:ext cx="3773375" cy="503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688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21CB09E-6FB5-1422-F484-D63E06311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0" y="179685"/>
            <a:ext cx="5181600" cy="952596"/>
          </a:xfrm>
        </p:spPr>
        <p:txBody>
          <a:bodyPr/>
          <a:lstStyle/>
          <a:p>
            <a:pPr algn="ctr"/>
            <a:r>
              <a:rPr lang="bg-BG" b="1" dirty="0">
                <a:solidFill>
                  <a:schemeClr val="accent2"/>
                </a:solidFill>
              </a:rPr>
              <a:t>Нашият</a:t>
            </a:r>
            <a:r>
              <a:rPr lang="bg-BG" dirty="0"/>
              <a:t> </a:t>
            </a:r>
            <a:r>
              <a:rPr lang="bg-BG" b="1" dirty="0">
                <a:solidFill>
                  <a:schemeClr val="accent2"/>
                </a:solidFill>
              </a:rPr>
              <a:t>двор</a:t>
            </a:r>
          </a:p>
        </p:txBody>
      </p:sp>
      <p:pic>
        <p:nvPicPr>
          <p:cNvPr id="6" name="Контейнер за съдържание 5">
            <a:extLst>
              <a:ext uri="{FF2B5EF4-FFF2-40B4-BE49-F238E27FC236}">
                <a16:creationId xmlns:a16="http://schemas.microsoft.com/office/drawing/2014/main" id="{D25E102D-0D0E-88D0-1031-6016C0CDE5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617" y="2809606"/>
            <a:ext cx="5181600" cy="3885824"/>
          </a:xfrm>
        </p:spPr>
      </p:pic>
      <p:pic>
        <p:nvPicPr>
          <p:cNvPr id="7" name="Контейнер за съдържание 6">
            <a:extLst>
              <a:ext uri="{FF2B5EF4-FFF2-40B4-BE49-F238E27FC236}">
                <a16:creationId xmlns:a16="http://schemas.microsoft.com/office/drawing/2014/main" id="{E0840018-1B2B-7D28-96FE-04F36C34F80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26" y="179685"/>
            <a:ext cx="3770770" cy="4351338"/>
          </a:xfr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138BCA03-6CCB-7FC4-70F6-568AF48DD1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048" y="655983"/>
            <a:ext cx="4063607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358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онтейнер за съдържание 8">
            <a:extLst>
              <a:ext uri="{FF2B5EF4-FFF2-40B4-BE49-F238E27FC236}">
                <a16:creationId xmlns:a16="http://schemas.microsoft.com/office/drawing/2014/main" id="{EE43AB46-99A5-DCE5-9149-D153C7B2A3AC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085" y="440839"/>
            <a:ext cx="9371830" cy="5976321"/>
          </a:xfrm>
        </p:spPr>
      </p:pic>
    </p:spTree>
    <p:extLst>
      <p:ext uri="{BB962C8B-B14F-4D97-AF65-F5344CB8AC3E}">
        <p14:creationId xmlns:p14="http://schemas.microsoft.com/office/powerpoint/2010/main" val="2266172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5CBE51C-59DA-041D-B632-9AA46CB35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6896484" y="365125"/>
            <a:ext cx="3817698" cy="1100378"/>
          </a:xfrm>
        </p:spPr>
        <p:txBody>
          <a:bodyPr/>
          <a:lstStyle/>
          <a:p>
            <a:r>
              <a:rPr lang="bg-BG" b="1" dirty="0">
                <a:solidFill>
                  <a:schemeClr val="accent2"/>
                </a:solidFill>
              </a:rPr>
              <a:t>Инициативи</a:t>
            </a: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339AF34F-9FE9-1C3A-5B95-9DA7B2AF4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18" y="719666"/>
            <a:ext cx="4451287" cy="583199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E2735323-3555-69E2-25E3-D779186C2C8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571" y="1513189"/>
            <a:ext cx="6650180" cy="482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75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081C80B-C570-0C4F-A531-BA5CCC0A9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schemeClr val="accent2"/>
                </a:solidFill>
              </a:rPr>
              <a:t>Ние в детската градина 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A6A21D65-F23A-74EB-2058-AE84020DB7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942" y="2120996"/>
            <a:ext cx="5829171" cy="4468525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B6B5C1CC-67EB-A4F6-3FE5-2F8F1DD0F4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29" y="2131437"/>
            <a:ext cx="5944113" cy="445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89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55F2C5D9-A211-F2B6-E23E-CF1F51EB15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45" y="194219"/>
            <a:ext cx="4852171" cy="6469562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3198160A-100F-D3E8-B1D0-85D2F1B0AB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675" y="194219"/>
            <a:ext cx="4852170" cy="646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341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5F494DC-7B42-E618-7365-7AD998E82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260" y="512906"/>
            <a:ext cx="10515600" cy="1325563"/>
          </a:xfrm>
        </p:spPr>
        <p:txBody>
          <a:bodyPr/>
          <a:lstStyle/>
          <a:p>
            <a:pPr algn="ctr"/>
            <a:r>
              <a:rPr lang="bg-BG" b="1" dirty="0">
                <a:solidFill>
                  <a:schemeClr val="accent2"/>
                </a:solidFill>
              </a:rPr>
              <a:t>Дейности</a:t>
            </a:r>
          </a:p>
        </p:txBody>
      </p:sp>
      <p:pic>
        <p:nvPicPr>
          <p:cNvPr id="9" name="Контейнер за съдържание 8">
            <a:extLst>
              <a:ext uri="{FF2B5EF4-FFF2-40B4-BE49-F238E27FC236}">
                <a16:creationId xmlns:a16="http://schemas.microsoft.com/office/drawing/2014/main" id="{9ABE93E6-6F6B-CFC1-A3C3-2444358260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585" y="1680680"/>
            <a:ext cx="2758949" cy="1748319"/>
          </a:xfrm>
        </p:spPr>
      </p:pic>
      <p:pic>
        <p:nvPicPr>
          <p:cNvPr id="8" name="Контейнер за съдържание 7">
            <a:extLst>
              <a:ext uri="{FF2B5EF4-FFF2-40B4-BE49-F238E27FC236}">
                <a16:creationId xmlns:a16="http://schemas.microsoft.com/office/drawing/2014/main" id="{0DC3DDD5-8221-DA1E-DB49-1063066BD56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36" y="652703"/>
            <a:ext cx="3816512" cy="4778279"/>
          </a:xfr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B99E39BC-B54D-E567-0053-2A806D09BF6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931" y="682170"/>
            <a:ext cx="3722856" cy="4964287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6BFABDBA-00C7-E535-906C-793C0B4A277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186" y="3491127"/>
            <a:ext cx="4075745" cy="305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897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Widescreen</PresentationFormat>
  <Paragraphs>13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на Office</vt:lpstr>
      <vt:lpstr>Група „Пеперуди“</vt:lpstr>
      <vt:lpstr>Нашата занималня</vt:lpstr>
      <vt:lpstr>Гардеробна</vt:lpstr>
      <vt:lpstr>Нашият двор</vt:lpstr>
      <vt:lpstr>PowerPoint Presentation</vt:lpstr>
      <vt:lpstr>Инициативи</vt:lpstr>
      <vt:lpstr>Ние в детската градина </vt:lpstr>
      <vt:lpstr>PowerPoint Presentation</vt:lpstr>
      <vt:lpstr>Дейности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Група „Пеперуди“</dc:title>
  <dc:creator>emiliabulv@gmail.com</dc:creator>
  <cp:lastModifiedBy>DG9</cp:lastModifiedBy>
  <cp:revision>5</cp:revision>
  <dcterms:created xsi:type="dcterms:W3CDTF">2024-04-12T03:59:53Z</dcterms:created>
  <dcterms:modified xsi:type="dcterms:W3CDTF">2026-10-28T11:45:42Z</dcterms:modified>
</cp:coreProperties>
</file>