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TT Phobos Inline" panose="020B0604020202020204" charset="0"/>
      <p:regular r:id="rId11"/>
    </p:embeddedFont>
    <p:embeddedFont>
      <p:font typeface="Cocomat Pro" panose="020B0604020202020204" charset="0"/>
      <p:regular r:id="rId12"/>
    </p:embeddedFont>
    <p:embeddedFont>
      <p:font typeface="Garet" panose="020B0604020202020204" charset="0"/>
      <p:regular r:id="rId13"/>
    </p:embeddedFont>
    <p:embeddedFont>
      <p:font typeface="Lumios Marker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7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61069" y="1033462"/>
            <a:ext cx="11193469" cy="2918155"/>
          </a:xfrm>
          <a:custGeom>
            <a:avLst/>
            <a:gdLst/>
            <a:ahLst/>
            <a:cxnLst/>
            <a:rect l="l" t="t" r="r" b="b"/>
            <a:pathLst>
              <a:path w="11193469" h="2918155">
                <a:moveTo>
                  <a:pt x="0" y="0"/>
                </a:moveTo>
                <a:lnTo>
                  <a:pt x="10955343" y="0"/>
                </a:lnTo>
                <a:cubicBezTo>
                  <a:pt x="11086856" y="0"/>
                  <a:pt x="11193469" y="106613"/>
                  <a:pt x="11193469" y="238126"/>
                </a:cubicBezTo>
                <a:lnTo>
                  <a:pt x="11193469" y="2918155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-6085212">
            <a:off x="-1799184" y="4303856"/>
            <a:ext cx="3603333" cy="3603333"/>
          </a:xfrm>
          <a:custGeom>
            <a:avLst/>
            <a:gdLst/>
            <a:ahLst/>
            <a:cxnLst/>
            <a:rect l="l" t="t" r="r" b="b"/>
            <a:pathLst>
              <a:path w="3603333" h="3603333">
                <a:moveTo>
                  <a:pt x="0" y="0"/>
                </a:moveTo>
                <a:lnTo>
                  <a:pt x="3603333" y="0"/>
                </a:lnTo>
                <a:lnTo>
                  <a:pt x="3603333" y="3603334"/>
                </a:lnTo>
                <a:lnTo>
                  <a:pt x="0" y="3603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33462" y="6335383"/>
            <a:ext cx="11193469" cy="2918155"/>
          </a:xfrm>
          <a:custGeom>
            <a:avLst/>
            <a:gdLst/>
            <a:ahLst/>
            <a:cxnLst/>
            <a:rect l="l" t="t" r="r" b="b"/>
            <a:pathLst>
              <a:path w="11193469" h="2918155">
                <a:moveTo>
                  <a:pt x="0" y="0"/>
                </a:moveTo>
                <a:lnTo>
                  <a:pt x="0" y="2680029"/>
                </a:lnTo>
                <a:cubicBezTo>
                  <a:pt x="0" y="2811542"/>
                  <a:pt x="106613" y="2918155"/>
                  <a:pt x="238126" y="2918155"/>
                </a:cubicBezTo>
                <a:lnTo>
                  <a:pt x="11193469" y="2918155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5080746" y="3557605"/>
            <a:ext cx="10823973" cy="0"/>
          </a:xfrm>
          <a:prstGeom prst="line">
            <a:avLst/>
          </a:prstGeom>
          <a:ln w="9525" cap="flat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2383280" y="6729395"/>
            <a:ext cx="10823973" cy="0"/>
          </a:xfrm>
          <a:prstGeom prst="line">
            <a:avLst/>
          </a:prstGeom>
          <a:ln w="9525" cap="flat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 rot="1821763">
            <a:off x="-1875362" y="-282548"/>
            <a:ext cx="4440022" cy="4440022"/>
          </a:xfrm>
          <a:custGeom>
            <a:avLst/>
            <a:gdLst/>
            <a:ahLst/>
            <a:cxnLst/>
            <a:rect l="l" t="t" r="r" b="b"/>
            <a:pathLst>
              <a:path w="4440022" h="4440022">
                <a:moveTo>
                  <a:pt x="0" y="0"/>
                </a:moveTo>
                <a:lnTo>
                  <a:pt x="4440023" y="0"/>
                </a:lnTo>
                <a:lnTo>
                  <a:pt x="4440023" y="4440022"/>
                </a:lnTo>
                <a:lnTo>
                  <a:pt x="0" y="44400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523764">
            <a:off x="3391500" y="352182"/>
            <a:ext cx="1702798" cy="1702798"/>
          </a:xfrm>
          <a:custGeom>
            <a:avLst/>
            <a:gdLst/>
            <a:ahLst/>
            <a:cxnLst/>
            <a:rect l="l" t="t" r="r" b="b"/>
            <a:pathLst>
              <a:path w="1702798" h="1702798">
                <a:moveTo>
                  <a:pt x="0" y="0"/>
                </a:moveTo>
                <a:lnTo>
                  <a:pt x="1702798" y="0"/>
                </a:lnTo>
                <a:lnTo>
                  <a:pt x="1702798" y="1702798"/>
                </a:lnTo>
                <a:lnTo>
                  <a:pt x="0" y="1702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3250715">
            <a:off x="1062002" y="4406801"/>
            <a:ext cx="887450" cy="887450"/>
          </a:xfrm>
          <a:custGeom>
            <a:avLst/>
            <a:gdLst/>
            <a:ahLst/>
            <a:cxnLst/>
            <a:rect l="l" t="t" r="r" b="b"/>
            <a:pathLst>
              <a:path w="887450" h="887450">
                <a:moveTo>
                  <a:pt x="0" y="0"/>
                </a:moveTo>
                <a:lnTo>
                  <a:pt x="887450" y="0"/>
                </a:lnTo>
                <a:lnTo>
                  <a:pt x="887450" y="887451"/>
                </a:lnTo>
                <a:lnTo>
                  <a:pt x="0" y="8874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6465011">
            <a:off x="194136" y="5556331"/>
            <a:ext cx="671046" cy="671046"/>
          </a:xfrm>
          <a:custGeom>
            <a:avLst/>
            <a:gdLst/>
            <a:ahLst/>
            <a:cxnLst/>
            <a:rect l="l" t="t" r="r" b="b"/>
            <a:pathLst>
              <a:path w="671046" h="671046">
                <a:moveTo>
                  <a:pt x="0" y="0"/>
                </a:moveTo>
                <a:lnTo>
                  <a:pt x="671045" y="0"/>
                </a:lnTo>
                <a:lnTo>
                  <a:pt x="671045" y="671046"/>
                </a:lnTo>
                <a:lnTo>
                  <a:pt x="0" y="6710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4714787">
            <a:off x="16483851" y="2379810"/>
            <a:ext cx="3603333" cy="3603333"/>
          </a:xfrm>
          <a:custGeom>
            <a:avLst/>
            <a:gdLst/>
            <a:ahLst/>
            <a:cxnLst/>
            <a:rect l="l" t="t" r="r" b="b"/>
            <a:pathLst>
              <a:path w="3603333" h="3603333">
                <a:moveTo>
                  <a:pt x="0" y="0"/>
                </a:moveTo>
                <a:lnTo>
                  <a:pt x="3603333" y="0"/>
                </a:lnTo>
                <a:lnTo>
                  <a:pt x="3603333" y="3603334"/>
                </a:lnTo>
                <a:lnTo>
                  <a:pt x="0" y="36033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8978236">
            <a:off x="15723339" y="6129526"/>
            <a:ext cx="4440022" cy="4440022"/>
          </a:xfrm>
          <a:custGeom>
            <a:avLst/>
            <a:gdLst/>
            <a:ahLst/>
            <a:cxnLst/>
            <a:rect l="l" t="t" r="r" b="b"/>
            <a:pathLst>
              <a:path w="4440022" h="4440022">
                <a:moveTo>
                  <a:pt x="0" y="0"/>
                </a:moveTo>
                <a:lnTo>
                  <a:pt x="4440023" y="0"/>
                </a:lnTo>
                <a:lnTo>
                  <a:pt x="4440023" y="4440022"/>
                </a:lnTo>
                <a:lnTo>
                  <a:pt x="0" y="44400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4276235">
            <a:off x="13193702" y="8232020"/>
            <a:ext cx="1702798" cy="1702798"/>
          </a:xfrm>
          <a:custGeom>
            <a:avLst/>
            <a:gdLst/>
            <a:ahLst/>
            <a:cxnLst/>
            <a:rect l="l" t="t" r="r" b="b"/>
            <a:pathLst>
              <a:path w="1702798" h="1702798">
                <a:moveTo>
                  <a:pt x="0" y="0"/>
                </a:moveTo>
                <a:lnTo>
                  <a:pt x="1702798" y="0"/>
                </a:lnTo>
                <a:lnTo>
                  <a:pt x="1702798" y="1702798"/>
                </a:lnTo>
                <a:lnTo>
                  <a:pt x="0" y="1702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7549284">
            <a:off x="16338548" y="4992748"/>
            <a:ext cx="887450" cy="887450"/>
          </a:xfrm>
          <a:custGeom>
            <a:avLst/>
            <a:gdLst/>
            <a:ahLst/>
            <a:cxnLst/>
            <a:rect l="l" t="t" r="r" b="b"/>
            <a:pathLst>
              <a:path w="887450" h="887450">
                <a:moveTo>
                  <a:pt x="0" y="0"/>
                </a:moveTo>
                <a:lnTo>
                  <a:pt x="887450" y="0"/>
                </a:lnTo>
                <a:lnTo>
                  <a:pt x="887450" y="887451"/>
                </a:lnTo>
                <a:lnTo>
                  <a:pt x="0" y="8874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224127" y="6830369"/>
            <a:ext cx="2346707" cy="2346707"/>
          </a:xfrm>
          <a:custGeom>
            <a:avLst/>
            <a:gdLst/>
            <a:ahLst/>
            <a:cxnLst/>
            <a:rect l="l" t="t" r="r" b="b"/>
            <a:pathLst>
              <a:path w="2346707" h="2346707">
                <a:moveTo>
                  <a:pt x="0" y="0"/>
                </a:moveTo>
                <a:lnTo>
                  <a:pt x="2346707" y="0"/>
                </a:lnTo>
                <a:lnTo>
                  <a:pt x="2346707" y="2346706"/>
                </a:lnTo>
                <a:lnTo>
                  <a:pt x="0" y="2346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224127" y="1033462"/>
            <a:ext cx="2582635" cy="2528454"/>
          </a:xfrm>
          <a:custGeom>
            <a:avLst/>
            <a:gdLst/>
            <a:ahLst/>
            <a:cxnLst/>
            <a:rect l="l" t="t" r="r" b="b"/>
            <a:pathLst>
              <a:path w="2582635" h="2528454">
                <a:moveTo>
                  <a:pt x="0" y="0"/>
                </a:moveTo>
                <a:lnTo>
                  <a:pt x="2582635" y="0"/>
                </a:lnTo>
                <a:lnTo>
                  <a:pt x="2582635" y="2528454"/>
                </a:lnTo>
                <a:lnTo>
                  <a:pt x="0" y="2528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240404" y="3975035"/>
            <a:ext cx="11807193" cy="184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92"/>
              </a:lnSpc>
            </a:pPr>
            <a:r>
              <a:rPr lang="en-US" sz="10852" spc="401">
                <a:solidFill>
                  <a:srgbClr val="F4F6FC"/>
                </a:solidFill>
                <a:latin typeface="TT Phobos Inline"/>
                <a:ea typeface="TT Phobos Inline"/>
                <a:cs typeface="TT Phobos Inline"/>
                <a:sym typeface="TT Phobos Inline"/>
              </a:rPr>
              <a:t>ГРУПА ЗВЕЗДА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4721">
            <a:off x="-1399575" y="-620054"/>
            <a:ext cx="8593187" cy="8593187"/>
          </a:xfrm>
          <a:custGeom>
            <a:avLst/>
            <a:gdLst/>
            <a:ahLst/>
            <a:cxnLst/>
            <a:rect l="l" t="t" r="r" b="b"/>
            <a:pathLst>
              <a:path w="8593187" h="8593187">
                <a:moveTo>
                  <a:pt x="0" y="0"/>
                </a:moveTo>
                <a:lnTo>
                  <a:pt x="8593187" y="0"/>
                </a:lnTo>
                <a:lnTo>
                  <a:pt x="8593187" y="8593187"/>
                </a:lnTo>
                <a:lnTo>
                  <a:pt x="0" y="859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337093" y="3676539"/>
            <a:ext cx="4627934" cy="2517808"/>
            <a:chOff x="0" y="0"/>
            <a:chExt cx="1376785" cy="7490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76785" cy="749034"/>
            </a:xfrm>
            <a:custGeom>
              <a:avLst/>
              <a:gdLst/>
              <a:ahLst/>
              <a:cxnLst/>
              <a:rect l="l" t="t" r="r" b="b"/>
              <a:pathLst>
                <a:path w="1376785" h="749034">
                  <a:moveTo>
                    <a:pt x="30112" y="0"/>
                  </a:moveTo>
                  <a:lnTo>
                    <a:pt x="1346673" y="0"/>
                  </a:lnTo>
                  <a:cubicBezTo>
                    <a:pt x="1354659" y="0"/>
                    <a:pt x="1362318" y="3172"/>
                    <a:pt x="1367965" y="8819"/>
                  </a:cubicBezTo>
                  <a:cubicBezTo>
                    <a:pt x="1373612" y="14467"/>
                    <a:pt x="1376785" y="22126"/>
                    <a:pt x="1376785" y="30112"/>
                  </a:cubicBezTo>
                  <a:lnTo>
                    <a:pt x="1376785" y="718922"/>
                  </a:lnTo>
                  <a:cubicBezTo>
                    <a:pt x="1376785" y="726908"/>
                    <a:pt x="1373612" y="734568"/>
                    <a:pt x="1367965" y="740215"/>
                  </a:cubicBezTo>
                  <a:cubicBezTo>
                    <a:pt x="1362318" y="745862"/>
                    <a:pt x="1354659" y="749034"/>
                    <a:pt x="1346673" y="749034"/>
                  </a:cubicBezTo>
                  <a:lnTo>
                    <a:pt x="30112" y="749034"/>
                  </a:lnTo>
                  <a:cubicBezTo>
                    <a:pt x="22126" y="749034"/>
                    <a:pt x="14467" y="745862"/>
                    <a:pt x="8819" y="740215"/>
                  </a:cubicBezTo>
                  <a:cubicBezTo>
                    <a:pt x="3172" y="734568"/>
                    <a:pt x="0" y="726908"/>
                    <a:pt x="0" y="718922"/>
                  </a:cubicBezTo>
                  <a:lnTo>
                    <a:pt x="0" y="30112"/>
                  </a:lnTo>
                  <a:cubicBezTo>
                    <a:pt x="0" y="22126"/>
                    <a:pt x="3172" y="14467"/>
                    <a:pt x="8819" y="8819"/>
                  </a:cubicBezTo>
                  <a:cubicBezTo>
                    <a:pt x="14467" y="3172"/>
                    <a:pt x="22126" y="0"/>
                    <a:pt x="30112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23825"/>
              <a:ext cx="1376785" cy="872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539"/>
                </a:lnSpc>
              </a:pPr>
              <a:r>
                <a:rPr lang="en-US" sz="6099">
                  <a:solidFill>
                    <a:srgbClr val="000000"/>
                  </a:solidFill>
                  <a:latin typeface="Lumios Marker"/>
                  <a:ea typeface="Lumios Marker"/>
                  <a:cs typeface="Lumios Marker"/>
                  <a:sym typeface="Lumios Marker"/>
                </a:rPr>
                <a:t>учител: </a:t>
              </a:r>
            </a:p>
            <a:p>
              <a:pPr algn="ctr">
                <a:lnSpc>
                  <a:spcPts val="8539"/>
                </a:lnSpc>
              </a:pPr>
              <a:r>
                <a:rPr lang="en-US" sz="6099">
                  <a:solidFill>
                    <a:srgbClr val="000000"/>
                  </a:solidFill>
                  <a:latin typeface="Lumios Marker"/>
                  <a:ea typeface="Lumios Marker"/>
                  <a:cs typeface="Lumios Marker"/>
                  <a:sym typeface="Lumios Marker"/>
                </a:rPr>
                <a:t>Мария Андреева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-2186653">
            <a:off x="12971480" y="4893818"/>
            <a:ext cx="6648463" cy="6648463"/>
          </a:xfrm>
          <a:custGeom>
            <a:avLst/>
            <a:gdLst/>
            <a:ahLst/>
            <a:cxnLst/>
            <a:rect l="l" t="t" r="r" b="b"/>
            <a:pathLst>
              <a:path w="6648463" h="6648463">
                <a:moveTo>
                  <a:pt x="0" y="0"/>
                </a:moveTo>
                <a:lnTo>
                  <a:pt x="6648463" y="0"/>
                </a:lnTo>
                <a:lnTo>
                  <a:pt x="6648463" y="6648464"/>
                </a:lnTo>
                <a:lnTo>
                  <a:pt x="0" y="6648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"/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2222964" y="3676539"/>
            <a:ext cx="4627934" cy="2517808"/>
            <a:chOff x="0" y="0"/>
            <a:chExt cx="1376785" cy="7490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6785" cy="749034"/>
            </a:xfrm>
            <a:custGeom>
              <a:avLst/>
              <a:gdLst/>
              <a:ahLst/>
              <a:cxnLst/>
              <a:rect l="l" t="t" r="r" b="b"/>
              <a:pathLst>
                <a:path w="1376785" h="749034">
                  <a:moveTo>
                    <a:pt x="30112" y="0"/>
                  </a:moveTo>
                  <a:lnTo>
                    <a:pt x="1346673" y="0"/>
                  </a:lnTo>
                  <a:cubicBezTo>
                    <a:pt x="1354659" y="0"/>
                    <a:pt x="1362318" y="3172"/>
                    <a:pt x="1367965" y="8819"/>
                  </a:cubicBezTo>
                  <a:cubicBezTo>
                    <a:pt x="1373612" y="14467"/>
                    <a:pt x="1376785" y="22126"/>
                    <a:pt x="1376785" y="30112"/>
                  </a:cubicBezTo>
                  <a:lnTo>
                    <a:pt x="1376785" y="718922"/>
                  </a:lnTo>
                  <a:cubicBezTo>
                    <a:pt x="1376785" y="726908"/>
                    <a:pt x="1373612" y="734568"/>
                    <a:pt x="1367965" y="740215"/>
                  </a:cubicBezTo>
                  <a:cubicBezTo>
                    <a:pt x="1362318" y="745862"/>
                    <a:pt x="1354659" y="749034"/>
                    <a:pt x="1346673" y="749034"/>
                  </a:cubicBezTo>
                  <a:lnTo>
                    <a:pt x="30112" y="749034"/>
                  </a:lnTo>
                  <a:cubicBezTo>
                    <a:pt x="22126" y="749034"/>
                    <a:pt x="14467" y="745862"/>
                    <a:pt x="8819" y="740215"/>
                  </a:cubicBezTo>
                  <a:cubicBezTo>
                    <a:pt x="3172" y="734568"/>
                    <a:pt x="0" y="726908"/>
                    <a:pt x="0" y="718922"/>
                  </a:cubicBezTo>
                  <a:lnTo>
                    <a:pt x="0" y="30112"/>
                  </a:lnTo>
                  <a:cubicBezTo>
                    <a:pt x="0" y="22126"/>
                    <a:pt x="3172" y="14467"/>
                    <a:pt x="8819" y="8819"/>
                  </a:cubicBezTo>
                  <a:cubicBezTo>
                    <a:pt x="14467" y="3172"/>
                    <a:pt x="22126" y="0"/>
                    <a:pt x="30112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376785" cy="872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539"/>
                </a:lnSpc>
              </a:pPr>
              <a:r>
                <a:rPr lang="en-US" sz="6099">
                  <a:solidFill>
                    <a:srgbClr val="000000"/>
                  </a:solidFill>
                  <a:latin typeface="Lumios Marker"/>
                  <a:ea typeface="Lumios Marker"/>
                  <a:cs typeface="Lumios Marker"/>
                  <a:sym typeface="Lumios Marker"/>
                </a:rPr>
                <a:t>учител: </a:t>
              </a:r>
            </a:p>
            <a:p>
              <a:pPr algn="ctr">
                <a:lnSpc>
                  <a:spcPts val="8539"/>
                </a:lnSpc>
              </a:pPr>
              <a:r>
                <a:rPr lang="en-US" sz="6099">
                  <a:solidFill>
                    <a:srgbClr val="000000"/>
                  </a:solidFill>
                  <a:latin typeface="Lumios Marker"/>
                  <a:ea typeface="Lumios Marker"/>
                  <a:cs typeface="Lumios Marker"/>
                  <a:sym typeface="Lumios Marker"/>
                </a:rPr>
                <a:t>Полина Фитаки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756375" y="7346872"/>
            <a:ext cx="4627934" cy="2127538"/>
            <a:chOff x="0" y="0"/>
            <a:chExt cx="1376785" cy="63293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76785" cy="632931"/>
            </a:xfrm>
            <a:custGeom>
              <a:avLst/>
              <a:gdLst/>
              <a:ahLst/>
              <a:cxnLst/>
              <a:rect l="l" t="t" r="r" b="b"/>
              <a:pathLst>
                <a:path w="1376785" h="632931">
                  <a:moveTo>
                    <a:pt x="30112" y="0"/>
                  </a:moveTo>
                  <a:lnTo>
                    <a:pt x="1346673" y="0"/>
                  </a:lnTo>
                  <a:cubicBezTo>
                    <a:pt x="1354659" y="0"/>
                    <a:pt x="1362318" y="3172"/>
                    <a:pt x="1367965" y="8819"/>
                  </a:cubicBezTo>
                  <a:cubicBezTo>
                    <a:pt x="1373612" y="14467"/>
                    <a:pt x="1376785" y="22126"/>
                    <a:pt x="1376785" y="30112"/>
                  </a:cubicBezTo>
                  <a:lnTo>
                    <a:pt x="1376785" y="602819"/>
                  </a:lnTo>
                  <a:cubicBezTo>
                    <a:pt x="1376785" y="610805"/>
                    <a:pt x="1373612" y="618464"/>
                    <a:pt x="1367965" y="624111"/>
                  </a:cubicBezTo>
                  <a:cubicBezTo>
                    <a:pt x="1362318" y="629758"/>
                    <a:pt x="1354659" y="632931"/>
                    <a:pt x="1346673" y="632931"/>
                  </a:cubicBezTo>
                  <a:lnTo>
                    <a:pt x="30112" y="632931"/>
                  </a:lnTo>
                  <a:cubicBezTo>
                    <a:pt x="22126" y="632931"/>
                    <a:pt x="14467" y="629758"/>
                    <a:pt x="8819" y="624111"/>
                  </a:cubicBezTo>
                  <a:cubicBezTo>
                    <a:pt x="3172" y="618464"/>
                    <a:pt x="0" y="610805"/>
                    <a:pt x="0" y="602819"/>
                  </a:cubicBezTo>
                  <a:lnTo>
                    <a:pt x="0" y="30112"/>
                  </a:lnTo>
                  <a:cubicBezTo>
                    <a:pt x="0" y="22126"/>
                    <a:pt x="3172" y="14467"/>
                    <a:pt x="8819" y="8819"/>
                  </a:cubicBezTo>
                  <a:cubicBezTo>
                    <a:pt x="14467" y="3172"/>
                    <a:pt x="22126" y="0"/>
                    <a:pt x="30112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04775"/>
              <a:ext cx="1376785" cy="7377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139"/>
                </a:lnSpc>
              </a:pPr>
              <a:r>
                <a:rPr lang="en-US" sz="5099">
                  <a:solidFill>
                    <a:srgbClr val="000000"/>
                  </a:solidFill>
                  <a:latin typeface="Lumios Marker"/>
                  <a:ea typeface="Lumios Marker"/>
                  <a:cs typeface="Lumios Marker"/>
                  <a:sym typeface="Lumios Marker"/>
                </a:rPr>
                <a:t>пом. възпитател: </a:t>
              </a:r>
            </a:p>
            <a:p>
              <a:pPr algn="ctr">
                <a:lnSpc>
                  <a:spcPts val="7139"/>
                </a:lnSpc>
              </a:pPr>
              <a:r>
                <a:rPr lang="en-US" sz="5099">
                  <a:solidFill>
                    <a:srgbClr val="000000"/>
                  </a:solidFill>
                  <a:latin typeface="Lumios Marker"/>
                  <a:ea typeface="Lumios Marker"/>
                  <a:cs typeface="Lumios Marker"/>
                  <a:sym typeface="Lumios Marker"/>
                </a:rPr>
                <a:t>Мая Николова</a:t>
              </a:r>
            </a:p>
          </p:txBody>
        </p:sp>
      </p:grpSp>
      <p:sp>
        <p:nvSpPr>
          <p:cNvPr id="13" name="Freeform 13"/>
          <p:cNvSpPr/>
          <p:nvPr/>
        </p:nvSpPr>
        <p:spPr>
          <a:xfrm rot="-1661241">
            <a:off x="1276975" y="2966416"/>
            <a:ext cx="1026921" cy="1026921"/>
          </a:xfrm>
          <a:custGeom>
            <a:avLst/>
            <a:gdLst/>
            <a:ahLst/>
            <a:cxnLst/>
            <a:rect l="l" t="t" r="r" b="b"/>
            <a:pathLst>
              <a:path w="1026921" h="1026921">
                <a:moveTo>
                  <a:pt x="0" y="0"/>
                </a:moveTo>
                <a:lnTo>
                  <a:pt x="1026922" y="0"/>
                </a:lnTo>
                <a:lnTo>
                  <a:pt x="1026922" y="1026921"/>
                </a:lnTo>
                <a:lnTo>
                  <a:pt x="0" y="102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508148" y="995763"/>
            <a:ext cx="7271704" cy="1525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96"/>
              </a:lnSpc>
            </a:pPr>
            <a:r>
              <a:rPr lang="en-US" sz="8925" spc="330">
                <a:solidFill>
                  <a:srgbClr val="F4F6FC"/>
                </a:solidFill>
                <a:latin typeface="Cocomat Pro"/>
                <a:ea typeface="Cocomat Pro"/>
                <a:cs typeface="Cocomat Pro"/>
                <a:sym typeface="Cocomat Pro"/>
              </a:rPr>
              <a:t>Екип</a:t>
            </a:r>
          </a:p>
        </p:txBody>
      </p:sp>
      <p:sp>
        <p:nvSpPr>
          <p:cNvPr id="15" name="Freeform 15"/>
          <p:cNvSpPr/>
          <p:nvPr/>
        </p:nvSpPr>
        <p:spPr>
          <a:xfrm rot="2165931">
            <a:off x="6547149" y="3375785"/>
            <a:ext cx="674092" cy="674092"/>
          </a:xfrm>
          <a:custGeom>
            <a:avLst/>
            <a:gdLst/>
            <a:ahLst/>
            <a:cxnLst/>
            <a:rect l="l" t="t" r="r" b="b"/>
            <a:pathLst>
              <a:path w="674092" h="674092">
                <a:moveTo>
                  <a:pt x="0" y="0"/>
                </a:moveTo>
                <a:lnTo>
                  <a:pt x="674092" y="0"/>
                </a:lnTo>
                <a:lnTo>
                  <a:pt x="674092" y="674092"/>
                </a:lnTo>
                <a:lnTo>
                  <a:pt x="0" y="674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1590638">
            <a:off x="7558853" y="5145617"/>
            <a:ext cx="482161" cy="482161"/>
          </a:xfrm>
          <a:custGeom>
            <a:avLst/>
            <a:gdLst/>
            <a:ahLst/>
            <a:cxnLst/>
            <a:rect l="l" t="t" r="r" b="b"/>
            <a:pathLst>
              <a:path w="482161" h="482161">
                <a:moveTo>
                  <a:pt x="0" y="0"/>
                </a:moveTo>
                <a:lnTo>
                  <a:pt x="482161" y="0"/>
                </a:lnTo>
                <a:lnTo>
                  <a:pt x="482161" y="482161"/>
                </a:lnTo>
                <a:lnTo>
                  <a:pt x="0" y="4821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661241">
            <a:off x="10250126" y="2967625"/>
            <a:ext cx="1026921" cy="1026921"/>
          </a:xfrm>
          <a:custGeom>
            <a:avLst/>
            <a:gdLst/>
            <a:ahLst/>
            <a:cxnLst/>
            <a:rect l="l" t="t" r="r" b="b"/>
            <a:pathLst>
              <a:path w="1026921" h="1026921">
                <a:moveTo>
                  <a:pt x="0" y="0"/>
                </a:moveTo>
                <a:lnTo>
                  <a:pt x="1026921" y="0"/>
                </a:lnTo>
                <a:lnTo>
                  <a:pt x="1026921" y="1026922"/>
                </a:lnTo>
                <a:lnTo>
                  <a:pt x="0" y="102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2165931">
            <a:off x="15520300" y="3376995"/>
            <a:ext cx="674092" cy="674092"/>
          </a:xfrm>
          <a:custGeom>
            <a:avLst/>
            <a:gdLst/>
            <a:ahLst/>
            <a:cxnLst/>
            <a:rect l="l" t="t" r="r" b="b"/>
            <a:pathLst>
              <a:path w="674092" h="674092">
                <a:moveTo>
                  <a:pt x="0" y="0"/>
                </a:moveTo>
                <a:lnTo>
                  <a:pt x="674092" y="0"/>
                </a:lnTo>
                <a:lnTo>
                  <a:pt x="674092" y="674092"/>
                </a:lnTo>
                <a:lnTo>
                  <a:pt x="0" y="674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1590638">
            <a:off x="16532004" y="5146827"/>
            <a:ext cx="482161" cy="482161"/>
          </a:xfrm>
          <a:custGeom>
            <a:avLst/>
            <a:gdLst/>
            <a:ahLst/>
            <a:cxnLst/>
            <a:rect l="l" t="t" r="r" b="b"/>
            <a:pathLst>
              <a:path w="482161" h="482161">
                <a:moveTo>
                  <a:pt x="0" y="0"/>
                </a:moveTo>
                <a:lnTo>
                  <a:pt x="482161" y="0"/>
                </a:lnTo>
                <a:lnTo>
                  <a:pt x="482161" y="482160"/>
                </a:lnTo>
                <a:lnTo>
                  <a:pt x="0" y="48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1661241">
            <a:off x="1324167" y="6614932"/>
            <a:ext cx="1026921" cy="1026921"/>
          </a:xfrm>
          <a:custGeom>
            <a:avLst/>
            <a:gdLst/>
            <a:ahLst/>
            <a:cxnLst/>
            <a:rect l="l" t="t" r="r" b="b"/>
            <a:pathLst>
              <a:path w="1026921" h="1026921">
                <a:moveTo>
                  <a:pt x="0" y="0"/>
                </a:moveTo>
                <a:lnTo>
                  <a:pt x="1026922" y="0"/>
                </a:lnTo>
                <a:lnTo>
                  <a:pt x="1026922" y="1026922"/>
                </a:lnTo>
                <a:lnTo>
                  <a:pt x="0" y="102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165931">
            <a:off x="6594341" y="7024302"/>
            <a:ext cx="674092" cy="674092"/>
          </a:xfrm>
          <a:custGeom>
            <a:avLst/>
            <a:gdLst/>
            <a:ahLst/>
            <a:cxnLst/>
            <a:rect l="l" t="t" r="r" b="b"/>
            <a:pathLst>
              <a:path w="674092" h="674092">
                <a:moveTo>
                  <a:pt x="0" y="0"/>
                </a:moveTo>
                <a:lnTo>
                  <a:pt x="674092" y="0"/>
                </a:lnTo>
                <a:lnTo>
                  <a:pt x="674092" y="674092"/>
                </a:lnTo>
                <a:lnTo>
                  <a:pt x="0" y="674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590638">
            <a:off x="7606045" y="8794134"/>
            <a:ext cx="482161" cy="482161"/>
          </a:xfrm>
          <a:custGeom>
            <a:avLst/>
            <a:gdLst/>
            <a:ahLst/>
            <a:cxnLst/>
            <a:rect l="l" t="t" r="r" b="b"/>
            <a:pathLst>
              <a:path w="482161" h="482161">
                <a:moveTo>
                  <a:pt x="0" y="0"/>
                </a:moveTo>
                <a:lnTo>
                  <a:pt x="482161" y="0"/>
                </a:lnTo>
                <a:lnTo>
                  <a:pt x="482161" y="482160"/>
                </a:lnTo>
                <a:lnTo>
                  <a:pt x="0" y="48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1661241">
            <a:off x="10297318" y="6616142"/>
            <a:ext cx="1026921" cy="1026921"/>
          </a:xfrm>
          <a:custGeom>
            <a:avLst/>
            <a:gdLst/>
            <a:ahLst/>
            <a:cxnLst/>
            <a:rect l="l" t="t" r="r" b="b"/>
            <a:pathLst>
              <a:path w="1026921" h="1026921">
                <a:moveTo>
                  <a:pt x="0" y="0"/>
                </a:moveTo>
                <a:lnTo>
                  <a:pt x="1026921" y="0"/>
                </a:lnTo>
                <a:lnTo>
                  <a:pt x="1026921" y="1026921"/>
                </a:lnTo>
                <a:lnTo>
                  <a:pt x="0" y="102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2165931">
            <a:off x="15567492" y="7025512"/>
            <a:ext cx="674092" cy="674092"/>
          </a:xfrm>
          <a:custGeom>
            <a:avLst/>
            <a:gdLst/>
            <a:ahLst/>
            <a:cxnLst/>
            <a:rect l="l" t="t" r="r" b="b"/>
            <a:pathLst>
              <a:path w="674092" h="674092">
                <a:moveTo>
                  <a:pt x="0" y="0"/>
                </a:moveTo>
                <a:lnTo>
                  <a:pt x="674092" y="0"/>
                </a:lnTo>
                <a:lnTo>
                  <a:pt x="674092" y="674092"/>
                </a:lnTo>
                <a:lnTo>
                  <a:pt x="0" y="674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590638">
            <a:off x="16579196" y="8795344"/>
            <a:ext cx="482161" cy="482161"/>
          </a:xfrm>
          <a:custGeom>
            <a:avLst/>
            <a:gdLst/>
            <a:ahLst/>
            <a:cxnLst/>
            <a:rect l="l" t="t" r="r" b="b"/>
            <a:pathLst>
              <a:path w="482161" h="482161">
                <a:moveTo>
                  <a:pt x="0" y="0"/>
                </a:moveTo>
                <a:lnTo>
                  <a:pt x="482161" y="0"/>
                </a:lnTo>
                <a:lnTo>
                  <a:pt x="482161" y="482160"/>
                </a:lnTo>
                <a:lnTo>
                  <a:pt x="0" y="48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12214">
            <a:off x="-1126596" y="1655973"/>
            <a:ext cx="6705822" cy="6705822"/>
          </a:xfrm>
          <a:custGeom>
            <a:avLst/>
            <a:gdLst/>
            <a:ahLst/>
            <a:cxnLst/>
            <a:rect l="l" t="t" r="r" b="b"/>
            <a:pathLst>
              <a:path w="6705822" h="6705822">
                <a:moveTo>
                  <a:pt x="0" y="0"/>
                </a:moveTo>
                <a:lnTo>
                  <a:pt x="6705822" y="0"/>
                </a:lnTo>
                <a:lnTo>
                  <a:pt x="6705822" y="6705822"/>
                </a:lnTo>
                <a:lnTo>
                  <a:pt x="0" y="67058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061069" y="1033462"/>
            <a:ext cx="11193469" cy="2918155"/>
          </a:xfrm>
          <a:custGeom>
            <a:avLst/>
            <a:gdLst/>
            <a:ahLst/>
            <a:cxnLst/>
            <a:rect l="l" t="t" r="r" b="b"/>
            <a:pathLst>
              <a:path w="11193469" h="2918155">
                <a:moveTo>
                  <a:pt x="0" y="0"/>
                </a:moveTo>
                <a:lnTo>
                  <a:pt x="10955343" y="0"/>
                </a:lnTo>
                <a:cubicBezTo>
                  <a:pt x="11086856" y="0"/>
                  <a:pt x="11193469" y="106613"/>
                  <a:pt x="11193469" y="238126"/>
                </a:cubicBezTo>
                <a:lnTo>
                  <a:pt x="11193469" y="2918155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1429308" y="3361776"/>
            <a:ext cx="15120763" cy="259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110">
                <a:solidFill>
                  <a:srgbClr val="F4F6FC"/>
                </a:solidFill>
                <a:latin typeface="Garet"/>
                <a:ea typeface="Garet"/>
                <a:cs typeface="Garet"/>
                <a:sym typeface="Garet"/>
              </a:rPr>
              <a:t>Създаване на подкрепяща, сигурна и стимулираща образователна среда, която насърчава цялостното развитие на детската личност, самостоятелността, творческото мислене и социалните умения чрез игра, познание и активно взаимодействие.</a:t>
            </a:r>
          </a:p>
        </p:txBody>
      </p:sp>
      <p:sp>
        <p:nvSpPr>
          <p:cNvPr id="5" name="Freeform 5"/>
          <p:cNvSpPr/>
          <p:nvPr/>
        </p:nvSpPr>
        <p:spPr>
          <a:xfrm rot="-871929">
            <a:off x="14745008" y="5559339"/>
            <a:ext cx="5028584" cy="5028584"/>
          </a:xfrm>
          <a:custGeom>
            <a:avLst/>
            <a:gdLst/>
            <a:ahLst/>
            <a:cxnLst/>
            <a:rect l="l" t="t" r="r" b="b"/>
            <a:pathLst>
              <a:path w="5028584" h="5028584">
                <a:moveTo>
                  <a:pt x="0" y="0"/>
                </a:moveTo>
                <a:lnTo>
                  <a:pt x="5028584" y="0"/>
                </a:lnTo>
                <a:lnTo>
                  <a:pt x="5028584" y="5028584"/>
                </a:lnTo>
                <a:lnTo>
                  <a:pt x="0" y="50285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066453" y="1159826"/>
            <a:ext cx="8155094" cy="1186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75"/>
              </a:lnSpc>
            </a:pPr>
            <a:r>
              <a:rPr lang="en-US" sz="6910" spc="255">
                <a:solidFill>
                  <a:srgbClr val="F4F6FC"/>
                </a:solidFill>
                <a:latin typeface="Garet"/>
                <a:ea typeface="Garet"/>
                <a:cs typeface="Garet"/>
                <a:sym typeface="Garet"/>
              </a:rPr>
              <a:t>Цел на групата</a:t>
            </a:r>
          </a:p>
        </p:txBody>
      </p:sp>
      <p:sp>
        <p:nvSpPr>
          <p:cNvPr id="7" name="Freeform 7"/>
          <p:cNvSpPr/>
          <p:nvPr/>
        </p:nvSpPr>
        <p:spPr>
          <a:xfrm rot="1235264">
            <a:off x="12000829" y="8918176"/>
            <a:ext cx="2441436" cy="2441436"/>
          </a:xfrm>
          <a:custGeom>
            <a:avLst/>
            <a:gdLst/>
            <a:ahLst/>
            <a:cxnLst/>
            <a:rect l="l" t="t" r="r" b="b"/>
            <a:pathLst>
              <a:path w="2441436" h="2441436">
                <a:moveTo>
                  <a:pt x="0" y="0"/>
                </a:moveTo>
                <a:lnTo>
                  <a:pt x="2441436" y="0"/>
                </a:lnTo>
                <a:lnTo>
                  <a:pt x="2441436" y="2441436"/>
                </a:lnTo>
                <a:lnTo>
                  <a:pt x="0" y="2441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37871">
            <a:off x="649054" y="8878654"/>
            <a:ext cx="759291" cy="759291"/>
          </a:xfrm>
          <a:custGeom>
            <a:avLst/>
            <a:gdLst/>
            <a:ahLst/>
            <a:cxnLst/>
            <a:rect l="l" t="t" r="r" b="b"/>
            <a:pathLst>
              <a:path w="759291" h="759291">
                <a:moveTo>
                  <a:pt x="0" y="0"/>
                </a:moveTo>
                <a:lnTo>
                  <a:pt x="759292" y="0"/>
                </a:lnTo>
                <a:lnTo>
                  <a:pt x="759292" y="759292"/>
                </a:lnTo>
                <a:lnTo>
                  <a:pt x="0" y="759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746273">
            <a:off x="819755" y="8128298"/>
            <a:ext cx="417890" cy="417890"/>
          </a:xfrm>
          <a:custGeom>
            <a:avLst/>
            <a:gdLst/>
            <a:ahLst/>
            <a:cxnLst/>
            <a:rect l="l" t="t" r="r" b="b"/>
            <a:pathLst>
              <a:path w="417890" h="417890">
                <a:moveTo>
                  <a:pt x="0" y="0"/>
                </a:moveTo>
                <a:lnTo>
                  <a:pt x="417890" y="0"/>
                </a:lnTo>
                <a:lnTo>
                  <a:pt x="417890" y="417890"/>
                </a:lnTo>
                <a:lnTo>
                  <a:pt x="0" y="417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98902">
            <a:off x="12276078" y="3684595"/>
            <a:ext cx="7895958" cy="7895958"/>
          </a:xfrm>
          <a:custGeom>
            <a:avLst/>
            <a:gdLst/>
            <a:ahLst/>
            <a:cxnLst/>
            <a:rect l="l" t="t" r="r" b="b"/>
            <a:pathLst>
              <a:path w="7895958" h="7895958">
                <a:moveTo>
                  <a:pt x="0" y="0"/>
                </a:moveTo>
                <a:lnTo>
                  <a:pt x="7895958" y="0"/>
                </a:lnTo>
                <a:lnTo>
                  <a:pt x="7895958" y="7895957"/>
                </a:lnTo>
                <a:lnTo>
                  <a:pt x="0" y="78959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575106" y="1008007"/>
            <a:ext cx="10679431" cy="2943610"/>
          </a:xfrm>
          <a:custGeom>
            <a:avLst/>
            <a:gdLst/>
            <a:ahLst/>
            <a:cxnLst/>
            <a:rect l="l" t="t" r="r" b="b"/>
            <a:pathLst>
              <a:path w="10679431" h="2943610">
                <a:moveTo>
                  <a:pt x="0" y="0"/>
                </a:moveTo>
                <a:lnTo>
                  <a:pt x="0" y="12728"/>
                </a:lnTo>
                <a:cubicBezTo>
                  <a:pt x="0" y="16103"/>
                  <a:pt x="1341" y="19341"/>
                  <a:pt x="3728" y="21728"/>
                </a:cubicBezTo>
                <a:cubicBezTo>
                  <a:pt x="6115" y="24115"/>
                  <a:pt x="9353" y="25455"/>
                  <a:pt x="12728" y="25455"/>
                </a:cubicBezTo>
                <a:lnTo>
                  <a:pt x="10441306" y="25455"/>
                </a:lnTo>
                <a:cubicBezTo>
                  <a:pt x="10572819" y="25455"/>
                  <a:pt x="10679432" y="132068"/>
                  <a:pt x="10679432" y="263581"/>
                </a:cubicBezTo>
                <a:lnTo>
                  <a:pt x="10679432" y="2943610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 rot="-1392221">
            <a:off x="293952" y="803139"/>
            <a:ext cx="1469496" cy="1469496"/>
          </a:xfrm>
          <a:custGeom>
            <a:avLst/>
            <a:gdLst/>
            <a:ahLst/>
            <a:cxnLst/>
            <a:rect l="l" t="t" r="r" b="b"/>
            <a:pathLst>
              <a:path w="1469496" h="1469496">
                <a:moveTo>
                  <a:pt x="0" y="0"/>
                </a:moveTo>
                <a:lnTo>
                  <a:pt x="1469496" y="0"/>
                </a:lnTo>
                <a:lnTo>
                  <a:pt x="1469496" y="1469496"/>
                </a:lnTo>
                <a:lnTo>
                  <a:pt x="0" y="14694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430380">
            <a:off x="2095056" y="1502429"/>
            <a:ext cx="839385" cy="839385"/>
          </a:xfrm>
          <a:custGeom>
            <a:avLst/>
            <a:gdLst/>
            <a:ahLst/>
            <a:cxnLst/>
            <a:rect l="l" t="t" r="r" b="b"/>
            <a:pathLst>
              <a:path w="839385" h="839385">
                <a:moveTo>
                  <a:pt x="0" y="0"/>
                </a:moveTo>
                <a:lnTo>
                  <a:pt x="839384" y="0"/>
                </a:lnTo>
                <a:lnTo>
                  <a:pt x="839384" y="839385"/>
                </a:lnTo>
                <a:lnTo>
                  <a:pt x="0" y="8393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096480">
            <a:off x="172299" y="9447201"/>
            <a:ext cx="569315" cy="569315"/>
          </a:xfrm>
          <a:custGeom>
            <a:avLst/>
            <a:gdLst/>
            <a:ahLst/>
            <a:cxnLst/>
            <a:rect l="l" t="t" r="r" b="b"/>
            <a:pathLst>
              <a:path w="569315" h="569315">
                <a:moveTo>
                  <a:pt x="0" y="0"/>
                </a:moveTo>
                <a:lnTo>
                  <a:pt x="569315" y="0"/>
                </a:lnTo>
                <a:lnTo>
                  <a:pt x="569315" y="569316"/>
                </a:lnTo>
                <a:lnTo>
                  <a:pt x="0" y="569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41692">
            <a:off x="448297" y="8564573"/>
            <a:ext cx="826346" cy="826346"/>
          </a:xfrm>
          <a:custGeom>
            <a:avLst/>
            <a:gdLst/>
            <a:ahLst/>
            <a:cxnLst/>
            <a:rect l="l" t="t" r="r" b="b"/>
            <a:pathLst>
              <a:path w="826346" h="826346">
                <a:moveTo>
                  <a:pt x="0" y="0"/>
                </a:moveTo>
                <a:lnTo>
                  <a:pt x="826345" y="0"/>
                </a:lnTo>
                <a:lnTo>
                  <a:pt x="826345" y="826346"/>
                </a:lnTo>
                <a:lnTo>
                  <a:pt x="0" y="8263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173163" y="1433601"/>
            <a:ext cx="9957909" cy="8298258"/>
          </a:xfrm>
          <a:custGeom>
            <a:avLst/>
            <a:gdLst/>
            <a:ahLst/>
            <a:cxnLst/>
            <a:rect l="l" t="t" r="r" b="b"/>
            <a:pathLst>
              <a:path w="9957909" h="8298258">
                <a:moveTo>
                  <a:pt x="0" y="0"/>
                </a:moveTo>
                <a:lnTo>
                  <a:pt x="9957909" y="0"/>
                </a:lnTo>
                <a:lnTo>
                  <a:pt x="9957909" y="8298258"/>
                </a:lnTo>
                <a:lnTo>
                  <a:pt x="0" y="8298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61532" y="346824"/>
            <a:ext cx="10679430" cy="2943610"/>
          </a:xfrm>
          <a:custGeom>
            <a:avLst/>
            <a:gdLst/>
            <a:ahLst/>
            <a:cxnLst/>
            <a:rect l="l" t="t" r="r" b="b"/>
            <a:pathLst>
              <a:path w="10679430" h="2943610">
                <a:moveTo>
                  <a:pt x="0" y="0"/>
                </a:moveTo>
                <a:lnTo>
                  <a:pt x="0" y="12727"/>
                </a:lnTo>
                <a:cubicBezTo>
                  <a:pt x="0" y="19757"/>
                  <a:pt x="5698" y="25455"/>
                  <a:pt x="12728" y="25455"/>
                </a:cubicBezTo>
                <a:lnTo>
                  <a:pt x="10441305" y="25455"/>
                </a:lnTo>
                <a:cubicBezTo>
                  <a:pt x="10504460" y="25455"/>
                  <a:pt x="10565028" y="50543"/>
                  <a:pt x="10609686" y="95200"/>
                </a:cubicBezTo>
                <a:cubicBezTo>
                  <a:pt x="10654342" y="139857"/>
                  <a:pt x="10679430" y="200425"/>
                  <a:pt x="10679430" y="263580"/>
                </a:cubicBezTo>
                <a:lnTo>
                  <a:pt x="10679430" y="2943610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-7031358">
            <a:off x="-1445672" y="-1526336"/>
            <a:ext cx="4669174" cy="4669174"/>
          </a:xfrm>
          <a:custGeom>
            <a:avLst/>
            <a:gdLst/>
            <a:ahLst/>
            <a:cxnLst/>
            <a:rect l="l" t="t" r="r" b="b"/>
            <a:pathLst>
              <a:path w="4669174" h="4669174">
                <a:moveTo>
                  <a:pt x="0" y="0"/>
                </a:moveTo>
                <a:lnTo>
                  <a:pt x="4669174" y="0"/>
                </a:lnTo>
                <a:lnTo>
                  <a:pt x="4669174" y="4669174"/>
                </a:lnTo>
                <a:lnTo>
                  <a:pt x="0" y="4669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560640">
            <a:off x="11359063" y="7242228"/>
            <a:ext cx="5205508" cy="5205508"/>
          </a:xfrm>
          <a:custGeom>
            <a:avLst/>
            <a:gdLst/>
            <a:ahLst/>
            <a:cxnLst/>
            <a:rect l="l" t="t" r="r" b="b"/>
            <a:pathLst>
              <a:path w="5205508" h="5205508">
                <a:moveTo>
                  <a:pt x="0" y="0"/>
                </a:moveTo>
                <a:lnTo>
                  <a:pt x="5205507" y="0"/>
                </a:lnTo>
                <a:lnTo>
                  <a:pt x="5205507" y="5205507"/>
                </a:lnTo>
                <a:lnTo>
                  <a:pt x="0" y="52055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560640">
            <a:off x="15187423" y="3944398"/>
            <a:ext cx="6201153" cy="6201153"/>
          </a:xfrm>
          <a:custGeom>
            <a:avLst/>
            <a:gdLst/>
            <a:ahLst/>
            <a:cxnLst/>
            <a:rect l="l" t="t" r="r" b="b"/>
            <a:pathLst>
              <a:path w="6201153" h="6201153">
                <a:moveTo>
                  <a:pt x="0" y="0"/>
                </a:moveTo>
                <a:lnTo>
                  <a:pt x="6201154" y="0"/>
                </a:lnTo>
                <a:lnTo>
                  <a:pt x="6201154" y="6201154"/>
                </a:lnTo>
                <a:lnTo>
                  <a:pt x="0" y="6201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3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075055" y="1537174"/>
            <a:ext cx="5975666" cy="4481750"/>
          </a:xfrm>
          <a:custGeom>
            <a:avLst/>
            <a:gdLst/>
            <a:ahLst/>
            <a:cxnLst/>
            <a:rect l="l" t="t" r="r" b="b"/>
            <a:pathLst>
              <a:path w="5975666" h="4481750">
                <a:moveTo>
                  <a:pt x="0" y="0"/>
                </a:moveTo>
                <a:lnTo>
                  <a:pt x="5975666" y="0"/>
                </a:lnTo>
                <a:lnTo>
                  <a:pt x="5975666" y="4481750"/>
                </a:lnTo>
                <a:lnTo>
                  <a:pt x="0" y="4481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115800" y="1607764"/>
            <a:ext cx="3361312" cy="4481750"/>
          </a:xfrm>
          <a:custGeom>
            <a:avLst/>
            <a:gdLst/>
            <a:ahLst/>
            <a:cxnLst/>
            <a:rect l="l" t="t" r="r" b="b"/>
            <a:pathLst>
              <a:path w="3361312" h="4481750">
                <a:moveTo>
                  <a:pt x="0" y="0"/>
                </a:moveTo>
                <a:lnTo>
                  <a:pt x="3361312" y="0"/>
                </a:lnTo>
                <a:lnTo>
                  <a:pt x="3361312" y="4481750"/>
                </a:lnTo>
                <a:lnTo>
                  <a:pt x="0" y="4481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31077" y="6381059"/>
            <a:ext cx="3526012" cy="4701349"/>
          </a:xfrm>
          <a:custGeom>
            <a:avLst/>
            <a:gdLst/>
            <a:ahLst/>
            <a:cxnLst/>
            <a:rect l="l" t="t" r="r" b="b"/>
            <a:pathLst>
              <a:path w="3526012" h="4701349">
                <a:moveTo>
                  <a:pt x="0" y="0"/>
                </a:moveTo>
                <a:lnTo>
                  <a:pt x="3526012" y="0"/>
                </a:lnTo>
                <a:lnTo>
                  <a:pt x="3526012" y="4701349"/>
                </a:lnTo>
                <a:lnTo>
                  <a:pt x="0" y="47013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642251" y="6310525"/>
            <a:ext cx="4618563" cy="3463922"/>
          </a:xfrm>
          <a:custGeom>
            <a:avLst/>
            <a:gdLst/>
            <a:ahLst/>
            <a:cxnLst/>
            <a:rect l="l" t="t" r="r" b="b"/>
            <a:pathLst>
              <a:path w="4618563" h="3463922">
                <a:moveTo>
                  <a:pt x="0" y="0"/>
                </a:moveTo>
                <a:lnTo>
                  <a:pt x="4618562" y="0"/>
                </a:lnTo>
                <a:lnTo>
                  <a:pt x="4618562" y="3463922"/>
                </a:lnTo>
                <a:lnTo>
                  <a:pt x="0" y="34639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76909" y="6381059"/>
            <a:ext cx="4045365" cy="5393820"/>
          </a:xfrm>
          <a:custGeom>
            <a:avLst/>
            <a:gdLst/>
            <a:ahLst/>
            <a:cxnLst/>
            <a:rect l="l" t="t" r="r" b="b"/>
            <a:pathLst>
              <a:path w="4045365" h="5393820">
                <a:moveTo>
                  <a:pt x="0" y="0"/>
                </a:moveTo>
                <a:lnTo>
                  <a:pt x="4045365" y="0"/>
                </a:lnTo>
                <a:lnTo>
                  <a:pt x="4045365" y="5393820"/>
                </a:lnTo>
                <a:lnTo>
                  <a:pt x="0" y="53938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420048"/>
            <a:ext cx="16912263" cy="870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9"/>
              </a:lnSpc>
            </a:pPr>
            <a:r>
              <a:rPr lang="en-US" sz="5092" spc="188">
                <a:solidFill>
                  <a:srgbClr val="F4F6FC"/>
                </a:solidFill>
                <a:latin typeface="Garet"/>
                <a:ea typeface="Garet"/>
                <a:cs typeface="Garet"/>
                <a:sym typeface="Garet"/>
              </a:rPr>
              <a:t>Чрез екскурзиите придобиваме нови знания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14626">
            <a:off x="16538161" y="3557335"/>
            <a:ext cx="1675089" cy="1675089"/>
          </a:xfrm>
          <a:custGeom>
            <a:avLst/>
            <a:gdLst/>
            <a:ahLst/>
            <a:cxnLst/>
            <a:rect l="l" t="t" r="r" b="b"/>
            <a:pathLst>
              <a:path w="1675089" h="1675089">
                <a:moveTo>
                  <a:pt x="0" y="0"/>
                </a:moveTo>
                <a:lnTo>
                  <a:pt x="1675089" y="0"/>
                </a:lnTo>
                <a:lnTo>
                  <a:pt x="1675089" y="1675089"/>
                </a:lnTo>
                <a:lnTo>
                  <a:pt x="0" y="16750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151456">
            <a:off x="-3137956" y="-654446"/>
            <a:ext cx="8986628" cy="8986628"/>
          </a:xfrm>
          <a:custGeom>
            <a:avLst/>
            <a:gdLst/>
            <a:ahLst/>
            <a:cxnLst/>
            <a:rect l="l" t="t" r="r" b="b"/>
            <a:pathLst>
              <a:path w="8986628" h="8986628">
                <a:moveTo>
                  <a:pt x="0" y="0"/>
                </a:moveTo>
                <a:lnTo>
                  <a:pt x="8986629" y="0"/>
                </a:lnTo>
                <a:lnTo>
                  <a:pt x="8986629" y="8986628"/>
                </a:lnTo>
                <a:lnTo>
                  <a:pt x="0" y="8986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59261" y="6944340"/>
            <a:ext cx="11193468" cy="2918154"/>
          </a:xfrm>
          <a:custGeom>
            <a:avLst/>
            <a:gdLst/>
            <a:ahLst/>
            <a:cxnLst/>
            <a:rect l="l" t="t" r="r" b="b"/>
            <a:pathLst>
              <a:path w="11193468" h="2918154">
                <a:moveTo>
                  <a:pt x="0" y="0"/>
                </a:moveTo>
                <a:lnTo>
                  <a:pt x="0" y="2680029"/>
                </a:lnTo>
                <a:cubicBezTo>
                  <a:pt x="0" y="2811542"/>
                  <a:pt x="106612" y="2918154"/>
                  <a:pt x="238125" y="2918154"/>
                </a:cubicBezTo>
                <a:lnTo>
                  <a:pt x="11193468" y="2918154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6865762" y="438581"/>
            <a:ext cx="11193468" cy="1011502"/>
          </a:xfrm>
          <a:custGeom>
            <a:avLst/>
            <a:gdLst/>
            <a:ahLst/>
            <a:cxnLst/>
            <a:rect l="l" t="t" r="r" b="b"/>
            <a:pathLst>
              <a:path w="11193468" h="1011502">
                <a:moveTo>
                  <a:pt x="0" y="0"/>
                </a:moveTo>
                <a:lnTo>
                  <a:pt x="10955342" y="0"/>
                </a:lnTo>
                <a:cubicBezTo>
                  <a:pt x="11018497" y="0"/>
                  <a:pt x="11079065" y="25088"/>
                  <a:pt x="11123723" y="69745"/>
                </a:cubicBezTo>
                <a:cubicBezTo>
                  <a:pt x="11168379" y="114402"/>
                  <a:pt x="11193467" y="174970"/>
                  <a:pt x="11193467" y="238125"/>
                </a:cubicBezTo>
                <a:lnTo>
                  <a:pt x="11193467" y="1011502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 rot="1258993">
            <a:off x="15981792" y="7483403"/>
            <a:ext cx="2248098" cy="2248098"/>
          </a:xfrm>
          <a:custGeom>
            <a:avLst/>
            <a:gdLst/>
            <a:ahLst/>
            <a:cxnLst/>
            <a:rect l="l" t="t" r="r" b="b"/>
            <a:pathLst>
              <a:path w="2248098" h="2248098">
                <a:moveTo>
                  <a:pt x="0" y="0"/>
                </a:moveTo>
                <a:lnTo>
                  <a:pt x="2248098" y="0"/>
                </a:lnTo>
                <a:lnTo>
                  <a:pt x="2248098" y="2248099"/>
                </a:lnTo>
                <a:lnTo>
                  <a:pt x="0" y="2248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914626">
            <a:off x="17475024" y="5054432"/>
            <a:ext cx="3205926" cy="3205926"/>
          </a:xfrm>
          <a:custGeom>
            <a:avLst/>
            <a:gdLst/>
            <a:ahLst/>
            <a:cxnLst/>
            <a:rect l="l" t="t" r="r" b="b"/>
            <a:pathLst>
              <a:path w="3205926" h="3205926">
                <a:moveTo>
                  <a:pt x="0" y="0"/>
                </a:moveTo>
                <a:lnTo>
                  <a:pt x="3205926" y="0"/>
                </a:lnTo>
                <a:lnTo>
                  <a:pt x="3205926" y="3205926"/>
                </a:lnTo>
                <a:lnTo>
                  <a:pt x="0" y="3205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9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65025" y="1702793"/>
            <a:ext cx="3570379" cy="4760505"/>
          </a:xfrm>
          <a:custGeom>
            <a:avLst/>
            <a:gdLst/>
            <a:ahLst/>
            <a:cxnLst/>
            <a:rect l="l" t="t" r="r" b="b"/>
            <a:pathLst>
              <a:path w="3570379" h="4760505">
                <a:moveTo>
                  <a:pt x="0" y="0"/>
                </a:moveTo>
                <a:lnTo>
                  <a:pt x="3570378" y="0"/>
                </a:lnTo>
                <a:lnTo>
                  <a:pt x="3570378" y="4760505"/>
                </a:lnTo>
                <a:lnTo>
                  <a:pt x="0" y="47605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625230" y="1702793"/>
            <a:ext cx="3568317" cy="4757756"/>
          </a:xfrm>
          <a:custGeom>
            <a:avLst/>
            <a:gdLst/>
            <a:ahLst/>
            <a:cxnLst/>
            <a:rect l="l" t="t" r="r" b="b"/>
            <a:pathLst>
              <a:path w="3568317" h="4757756">
                <a:moveTo>
                  <a:pt x="0" y="0"/>
                </a:moveTo>
                <a:lnTo>
                  <a:pt x="3568317" y="0"/>
                </a:lnTo>
                <a:lnTo>
                  <a:pt x="3568317" y="4757756"/>
                </a:lnTo>
                <a:lnTo>
                  <a:pt x="0" y="47577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751827" y="4776550"/>
            <a:ext cx="2197578" cy="4757756"/>
          </a:xfrm>
          <a:custGeom>
            <a:avLst/>
            <a:gdLst/>
            <a:ahLst/>
            <a:cxnLst/>
            <a:rect l="l" t="t" r="r" b="b"/>
            <a:pathLst>
              <a:path w="2197578" h="4757756">
                <a:moveTo>
                  <a:pt x="0" y="0"/>
                </a:moveTo>
                <a:lnTo>
                  <a:pt x="2197578" y="0"/>
                </a:lnTo>
                <a:lnTo>
                  <a:pt x="2197578" y="4757756"/>
                </a:lnTo>
                <a:lnTo>
                  <a:pt x="0" y="47577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625223" y="482288"/>
            <a:ext cx="15750483" cy="978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15"/>
              </a:lnSpc>
            </a:pPr>
            <a:r>
              <a:rPr lang="en-US" sz="5725" spc="211">
                <a:solidFill>
                  <a:srgbClr val="F4F6FC"/>
                </a:solidFill>
                <a:latin typeface="Garet"/>
                <a:ea typeface="Garet"/>
                <a:cs typeface="Garet"/>
                <a:sym typeface="Garet"/>
              </a:rPr>
              <a:t>обичаме театралните постановки</a:t>
            </a:r>
          </a:p>
        </p:txBody>
      </p:sp>
      <p:sp>
        <p:nvSpPr>
          <p:cNvPr id="12" name="Freeform 12"/>
          <p:cNvSpPr/>
          <p:nvPr/>
        </p:nvSpPr>
        <p:spPr>
          <a:xfrm rot="-871929">
            <a:off x="-889069" y="5863817"/>
            <a:ext cx="5028584" cy="5028584"/>
          </a:xfrm>
          <a:custGeom>
            <a:avLst/>
            <a:gdLst/>
            <a:ahLst/>
            <a:cxnLst/>
            <a:rect l="l" t="t" r="r" b="b"/>
            <a:pathLst>
              <a:path w="5028584" h="5028584">
                <a:moveTo>
                  <a:pt x="0" y="0"/>
                </a:moveTo>
                <a:lnTo>
                  <a:pt x="5028584" y="0"/>
                </a:lnTo>
                <a:lnTo>
                  <a:pt x="5028584" y="5028584"/>
                </a:lnTo>
                <a:lnTo>
                  <a:pt x="0" y="50285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51245" y="359261"/>
            <a:ext cx="11193469" cy="2918155"/>
          </a:xfrm>
          <a:custGeom>
            <a:avLst/>
            <a:gdLst/>
            <a:ahLst/>
            <a:cxnLst/>
            <a:rect l="l" t="t" r="r" b="b"/>
            <a:pathLst>
              <a:path w="11193469" h="2918155">
                <a:moveTo>
                  <a:pt x="0" y="0"/>
                </a:moveTo>
                <a:lnTo>
                  <a:pt x="10955344" y="0"/>
                </a:lnTo>
                <a:cubicBezTo>
                  <a:pt x="11086857" y="0"/>
                  <a:pt x="11193469" y="106612"/>
                  <a:pt x="11193469" y="238125"/>
                </a:cubicBezTo>
                <a:lnTo>
                  <a:pt x="11193469" y="2918154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-1614591">
            <a:off x="-2154322" y="1631179"/>
            <a:ext cx="5758717" cy="5758717"/>
          </a:xfrm>
          <a:custGeom>
            <a:avLst/>
            <a:gdLst/>
            <a:ahLst/>
            <a:cxnLst/>
            <a:rect l="l" t="t" r="r" b="b"/>
            <a:pathLst>
              <a:path w="5758717" h="5758717">
                <a:moveTo>
                  <a:pt x="0" y="0"/>
                </a:moveTo>
                <a:lnTo>
                  <a:pt x="5758717" y="0"/>
                </a:lnTo>
                <a:lnTo>
                  <a:pt x="5758717" y="5758717"/>
                </a:lnTo>
                <a:lnTo>
                  <a:pt x="0" y="57587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68786" y="7138555"/>
            <a:ext cx="11193468" cy="2918154"/>
          </a:xfrm>
          <a:custGeom>
            <a:avLst/>
            <a:gdLst/>
            <a:ahLst/>
            <a:cxnLst/>
            <a:rect l="l" t="t" r="r" b="b"/>
            <a:pathLst>
              <a:path w="11193468" h="2918154">
                <a:moveTo>
                  <a:pt x="0" y="0"/>
                </a:moveTo>
                <a:lnTo>
                  <a:pt x="0" y="2680029"/>
                </a:lnTo>
                <a:cubicBezTo>
                  <a:pt x="0" y="2811542"/>
                  <a:pt x="106612" y="2918154"/>
                  <a:pt x="238125" y="2918154"/>
                </a:cubicBezTo>
                <a:lnTo>
                  <a:pt x="11193468" y="2918154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546539" y="9092816"/>
            <a:ext cx="482161" cy="482161"/>
          </a:xfrm>
          <a:custGeom>
            <a:avLst/>
            <a:gdLst/>
            <a:ahLst/>
            <a:cxnLst/>
            <a:rect l="l" t="t" r="r" b="b"/>
            <a:pathLst>
              <a:path w="482161" h="482161">
                <a:moveTo>
                  <a:pt x="0" y="0"/>
                </a:moveTo>
                <a:lnTo>
                  <a:pt x="482161" y="0"/>
                </a:lnTo>
                <a:lnTo>
                  <a:pt x="482161" y="482160"/>
                </a:lnTo>
                <a:lnTo>
                  <a:pt x="0" y="48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86050" y="9092816"/>
            <a:ext cx="269308" cy="269308"/>
          </a:xfrm>
          <a:custGeom>
            <a:avLst/>
            <a:gdLst/>
            <a:ahLst/>
            <a:cxnLst/>
            <a:rect l="l" t="t" r="r" b="b"/>
            <a:pathLst>
              <a:path w="269308" h="269308">
                <a:moveTo>
                  <a:pt x="0" y="0"/>
                </a:moveTo>
                <a:lnTo>
                  <a:pt x="269308" y="0"/>
                </a:lnTo>
                <a:lnTo>
                  <a:pt x="269308" y="269308"/>
                </a:lnTo>
                <a:lnTo>
                  <a:pt x="0" y="269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94046" y="8602394"/>
            <a:ext cx="269308" cy="269308"/>
          </a:xfrm>
          <a:custGeom>
            <a:avLst/>
            <a:gdLst/>
            <a:ahLst/>
            <a:cxnLst/>
            <a:rect l="l" t="t" r="r" b="b"/>
            <a:pathLst>
              <a:path w="269308" h="269308">
                <a:moveTo>
                  <a:pt x="0" y="0"/>
                </a:moveTo>
                <a:lnTo>
                  <a:pt x="269308" y="0"/>
                </a:lnTo>
                <a:lnTo>
                  <a:pt x="269308" y="269308"/>
                </a:lnTo>
                <a:lnTo>
                  <a:pt x="0" y="269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228100">
            <a:off x="15770285" y="-1057512"/>
            <a:ext cx="4167908" cy="4167908"/>
          </a:xfrm>
          <a:custGeom>
            <a:avLst/>
            <a:gdLst/>
            <a:ahLst/>
            <a:cxnLst/>
            <a:rect l="l" t="t" r="r" b="b"/>
            <a:pathLst>
              <a:path w="4167908" h="4167908">
                <a:moveTo>
                  <a:pt x="0" y="0"/>
                </a:moveTo>
                <a:lnTo>
                  <a:pt x="4167907" y="0"/>
                </a:lnTo>
                <a:lnTo>
                  <a:pt x="4167907" y="4167908"/>
                </a:lnTo>
                <a:lnTo>
                  <a:pt x="0" y="4167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2228100">
            <a:off x="17464963" y="4165950"/>
            <a:ext cx="1807175" cy="1807175"/>
          </a:xfrm>
          <a:custGeom>
            <a:avLst/>
            <a:gdLst/>
            <a:ahLst/>
            <a:cxnLst/>
            <a:rect l="l" t="t" r="r" b="b"/>
            <a:pathLst>
              <a:path w="1807175" h="1807175">
                <a:moveTo>
                  <a:pt x="0" y="0"/>
                </a:moveTo>
                <a:lnTo>
                  <a:pt x="1807175" y="0"/>
                </a:lnTo>
                <a:lnTo>
                  <a:pt x="1807175" y="1807175"/>
                </a:lnTo>
                <a:lnTo>
                  <a:pt x="0" y="1807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2188500"/>
            <a:ext cx="4436837" cy="5915782"/>
          </a:xfrm>
          <a:custGeom>
            <a:avLst/>
            <a:gdLst/>
            <a:ahLst/>
            <a:cxnLst/>
            <a:rect l="l" t="t" r="r" b="b"/>
            <a:pathLst>
              <a:path w="4436837" h="5915782">
                <a:moveTo>
                  <a:pt x="0" y="0"/>
                </a:moveTo>
                <a:lnTo>
                  <a:pt x="4436837" y="0"/>
                </a:lnTo>
                <a:lnTo>
                  <a:pt x="4436837" y="5915783"/>
                </a:lnTo>
                <a:lnTo>
                  <a:pt x="0" y="5915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426915" y="1523224"/>
            <a:ext cx="5434171" cy="4075628"/>
          </a:xfrm>
          <a:custGeom>
            <a:avLst/>
            <a:gdLst/>
            <a:ahLst/>
            <a:cxnLst/>
            <a:rect l="l" t="t" r="r" b="b"/>
            <a:pathLst>
              <a:path w="5434171" h="4075628">
                <a:moveTo>
                  <a:pt x="0" y="0"/>
                </a:moveTo>
                <a:lnTo>
                  <a:pt x="5434170" y="0"/>
                </a:lnTo>
                <a:lnTo>
                  <a:pt x="5434170" y="4075628"/>
                </a:lnTo>
                <a:lnTo>
                  <a:pt x="0" y="40756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665868" y="2188500"/>
            <a:ext cx="4436837" cy="5915782"/>
          </a:xfrm>
          <a:custGeom>
            <a:avLst/>
            <a:gdLst/>
            <a:ahLst/>
            <a:cxnLst/>
            <a:rect l="l" t="t" r="r" b="b"/>
            <a:pathLst>
              <a:path w="4436837" h="5915782">
                <a:moveTo>
                  <a:pt x="0" y="0"/>
                </a:moveTo>
                <a:lnTo>
                  <a:pt x="4436837" y="0"/>
                </a:lnTo>
                <a:lnTo>
                  <a:pt x="4436837" y="5915783"/>
                </a:lnTo>
                <a:lnTo>
                  <a:pt x="0" y="59157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426915" y="5748122"/>
            <a:ext cx="5434171" cy="4075628"/>
          </a:xfrm>
          <a:custGeom>
            <a:avLst/>
            <a:gdLst/>
            <a:ahLst/>
            <a:cxnLst/>
            <a:rect l="l" t="t" r="r" b="b"/>
            <a:pathLst>
              <a:path w="5434171" h="4075628">
                <a:moveTo>
                  <a:pt x="0" y="0"/>
                </a:moveTo>
                <a:lnTo>
                  <a:pt x="5434170" y="0"/>
                </a:lnTo>
                <a:lnTo>
                  <a:pt x="5434170" y="4075628"/>
                </a:lnTo>
                <a:lnTo>
                  <a:pt x="0" y="40756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594284" y="254486"/>
            <a:ext cx="15014153" cy="945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36"/>
              </a:lnSpc>
            </a:pPr>
            <a:r>
              <a:rPr lang="en-US" sz="5526" spc="204">
                <a:solidFill>
                  <a:srgbClr val="F4F6FC"/>
                </a:solidFill>
                <a:latin typeface="Garet"/>
                <a:ea typeface="Garet"/>
                <a:cs typeface="Garet"/>
                <a:sym typeface="Garet"/>
              </a:rPr>
              <a:t>Тук учим,играем и творим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61069" y="1033462"/>
            <a:ext cx="11193469" cy="2918155"/>
          </a:xfrm>
          <a:custGeom>
            <a:avLst/>
            <a:gdLst/>
            <a:ahLst/>
            <a:cxnLst/>
            <a:rect l="l" t="t" r="r" b="b"/>
            <a:pathLst>
              <a:path w="11193469" h="2918155">
                <a:moveTo>
                  <a:pt x="0" y="0"/>
                </a:moveTo>
                <a:lnTo>
                  <a:pt x="10955343" y="0"/>
                </a:lnTo>
                <a:cubicBezTo>
                  <a:pt x="11086856" y="0"/>
                  <a:pt x="11193469" y="106613"/>
                  <a:pt x="11193469" y="238126"/>
                </a:cubicBezTo>
                <a:lnTo>
                  <a:pt x="11193469" y="2918155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912214">
            <a:off x="-1104847" y="-40406"/>
            <a:ext cx="6705822" cy="6705822"/>
          </a:xfrm>
          <a:custGeom>
            <a:avLst/>
            <a:gdLst/>
            <a:ahLst/>
            <a:cxnLst/>
            <a:rect l="l" t="t" r="r" b="b"/>
            <a:pathLst>
              <a:path w="6705822" h="6705822">
                <a:moveTo>
                  <a:pt x="0" y="0"/>
                </a:moveTo>
                <a:lnTo>
                  <a:pt x="6705821" y="0"/>
                </a:lnTo>
                <a:lnTo>
                  <a:pt x="6705821" y="6705822"/>
                </a:lnTo>
                <a:lnTo>
                  <a:pt x="0" y="67058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71929">
            <a:off x="14745008" y="5559339"/>
            <a:ext cx="5028584" cy="5028584"/>
          </a:xfrm>
          <a:custGeom>
            <a:avLst/>
            <a:gdLst/>
            <a:ahLst/>
            <a:cxnLst/>
            <a:rect l="l" t="t" r="r" b="b"/>
            <a:pathLst>
              <a:path w="5028584" h="5028584">
                <a:moveTo>
                  <a:pt x="0" y="0"/>
                </a:moveTo>
                <a:lnTo>
                  <a:pt x="5028584" y="0"/>
                </a:lnTo>
                <a:lnTo>
                  <a:pt x="5028584" y="5028584"/>
                </a:lnTo>
                <a:lnTo>
                  <a:pt x="0" y="50285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235264">
            <a:off x="13827699" y="8688536"/>
            <a:ext cx="2441436" cy="2441436"/>
          </a:xfrm>
          <a:custGeom>
            <a:avLst/>
            <a:gdLst/>
            <a:ahLst/>
            <a:cxnLst/>
            <a:rect l="l" t="t" r="r" b="b"/>
            <a:pathLst>
              <a:path w="2441436" h="2441436">
                <a:moveTo>
                  <a:pt x="0" y="0"/>
                </a:moveTo>
                <a:lnTo>
                  <a:pt x="2441436" y="0"/>
                </a:lnTo>
                <a:lnTo>
                  <a:pt x="2441436" y="2441437"/>
                </a:lnTo>
                <a:lnTo>
                  <a:pt x="0" y="2441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37871">
            <a:off x="649054" y="8878654"/>
            <a:ext cx="759291" cy="759291"/>
          </a:xfrm>
          <a:custGeom>
            <a:avLst/>
            <a:gdLst/>
            <a:ahLst/>
            <a:cxnLst/>
            <a:rect l="l" t="t" r="r" b="b"/>
            <a:pathLst>
              <a:path w="759291" h="759291">
                <a:moveTo>
                  <a:pt x="0" y="0"/>
                </a:moveTo>
                <a:lnTo>
                  <a:pt x="759292" y="0"/>
                </a:lnTo>
                <a:lnTo>
                  <a:pt x="759292" y="759292"/>
                </a:lnTo>
                <a:lnTo>
                  <a:pt x="0" y="759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46273">
            <a:off x="819755" y="8128298"/>
            <a:ext cx="417890" cy="417890"/>
          </a:xfrm>
          <a:custGeom>
            <a:avLst/>
            <a:gdLst/>
            <a:ahLst/>
            <a:cxnLst/>
            <a:rect l="l" t="t" r="r" b="b"/>
            <a:pathLst>
              <a:path w="417890" h="417890">
                <a:moveTo>
                  <a:pt x="0" y="0"/>
                </a:moveTo>
                <a:lnTo>
                  <a:pt x="417890" y="0"/>
                </a:lnTo>
                <a:lnTo>
                  <a:pt x="417890" y="417890"/>
                </a:lnTo>
                <a:lnTo>
                  <a:pt x="0" y="417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081282" y="1528806"/>
            <a:ext cx="5519910" cy="7359879"/>
          </a:xfrm>
          <a:custGeom>
            <a:avLst/>
            <a:gdLst/>
            <a:ahLst/>
            <a:cxnLst/>
            <a:rect l="l" t="t" r="r" b="b"/>
            <a:pathLst>
              <a:path w="5519910" h="7359879">
                <a:moveTo>
                  <a:pt x="0" y="0"/>
                </a:moveTo>
                <a:lnTo>
                  <a:pt x="5519909" y="0"/>
                </a:lnTo>
                <a:lnTo>
                  <a:pt x="5519909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578066" y="1528806"/>
            <a:ext cx="5519910" cy="7359879"/>
          </a:xfrm>
          <a:custGeom>
            <a:avLst/>
            <a:gdLst/>
            <a:ahLst/>
            <a:cxnLst/>
            <a:rect l="l" t="t" r="r" b="b"/>
            <a:pathLst>
              <a:path w="5519910" h="7359879">
                <a:moveTo>
                  <a:pt x="0" y="0"/>
                </a:moveTo>
                <a:lnTo>
                  <a:pt x="5519910" y="0"/>
                </a:lnTo>
                <a:lnTo>
                  <a:pt x="551991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72101" y="131880"/>
            <a:ext cx="10679431" cy="2943610"/>
          </a:xfrm>
          <a:custGeom>
            <a:avLst/>
            <a:gdLst/>
            <a:ahLst/>
            <a:cxnLst/>
            <a:rect l="l" t="t" r="r" b="b"/>
            <a:pathLst>
              <a:path w="10679431" h="2943610">
                <a:moveTo>
                  <a:pt x="0" y="0"/>
                </a:moveTo>
                <a:lnTo>
                  <a:pt x="0" y="12728"/>
                </a:lnTo>
                <a:cubicBezTo>
                  <a:pt x="0" y="19757"/>
                  <a:pt x="5698" y="25455"/>
                  <a:pt x="12728" y="25455"/>
                </a:cubicBezTo>
                <a:lnTo>
                  <a:pt x="10441306" y="25455"/>
                </a:lnTo>
                <a:cubicBezTo>
                  <a:pt x="10504460" y="25455"/>
                  <a:pt x="10565029" y="50543"/>
                  <a:pt x="10609686" y="95200"/>
                </a:cubicBezTo>
                <a:cubicBezTo>
                  <a:pt x="10654343" y="139857"/>
                  <a:pt x="10679431" y="200425"/>
                  <a:pt x="10679431" y="263580"/>
                </a:cubicBezTo>
                <a:lnTo>
                  <a:pt x="10679431" y="2943610"/>
                </a:lnTo>
              </a:path>
            </a:pathLst>
          </a:custGeom>
          <a:ln w="19050" cap="rnd">
            <a:solidFill>
              <a:srgbClr val="FAD02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2068510">
            <a:off x="-2139755" y="-2031978"/>
            <a:ext cx="7271325" cy="7271325"/>
          </a:xfrm>
          <a:custGeom>
            <a:avLst/>
            <a:gdLst/>
            <a:ahLst/>
            <a:cxnLst/>
            <a:rect l="l" t="t" r="r" b="b"/>
            <a:pathLst>
              <a:path w="7271325" h="7271325">
                <a:moveTo>
                  <a:pt x="0" y="0"/>
                </a:moveTo>
                <a:lnTo>
                  <a:pt x="7271326" y="0"/>
                </a:lnTo>
                <a:lnTo>
                  <a:pt x="7271326" y="7271326"/>
                </a:lnTo>
                <a:lnTo>
                  <a:pt x="0" y="72713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252879">
            <a:off x="1695760" y="8628134"/>
            <a:ext cx="566300" cy="566300"/>
          </a:xfrm>
          <a:custGeom>
            <a:avLst/>
            <a:gdLst/>
            <a:ahLst/>
            <a:cxnLst/>
            <a:rect l="l" t="t" r="r" b="b"/>
            <a:pathLst>
              <a:path w="566300" h="566300">
                <a:moveTo>
                  <a:pt x="0" y="0"/>
                </a:moveTo>
                <a:lnTo>
                  <a:pt x="566300" y="0"/>
                </a:lnTo>
                <a:lnTo>
                  <a:pt x="566300" y="566300"/>
                </a:lnTo>
                <a:lnTo>
                  <a:pt x="0" y="566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252879">
            <a:off x="1337171" y="7632954"/>
            <a:ext cx="762270" cy="762270"/>
          </a:xfrm>
          <a:custGeom>
            <a:avLst/>
            <a:gdLst/>
            <a:ahLst/>
            <a:cxnLst/>
            <a:rect l="l" t="t" r="r" b="b"/>
            <a:pathLst>
              <a:path w="762270" h="762270">
                <a:moveTo>
                  <a:pt x="0" y="0"/>
                </a:moveTo>
                <a:lnTo>
                  <a:pt x="762270" y="0"/>
                </a:lnTo>
                <a:lnTo>
                  <a:pt x="762270" y="762270"/>
                </a:lnTo>
                <a:lnTo>
                  <a:pt x="0" y="76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026613">
            <a:off x="15216329" y="5000369"/>
            <a:ext cx="6794666" cy="6794666"/>
          </a:xfrm>
          <a:custGeom>
            <a:avLst/>
            <a:gdLst/>
            <a:ahLst/>
            <a:cxnLst/>
            <a:rect l="l" t="t" r="r" b="b"/>
            <a:pathLst>
              <a:path w="6794666" h="6794666">
                <a:moveTo>
                  <a:pt x="0" y="0"/>
                </a:moveTo>
                <a:lnTo>
                  <a:pt x="6794666" y="0"/>
                </a:lnTo>
                <a:lnTo>
                  <a:pt x="6794666" y="6794666"/>
                </a:lnTo>
                <a:lnTo>
                  <a:pt x="0" y="67946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587635">
            <a:off x="48981" y="7818921"/>
            <a:ext cx="1584473" cy="1584473"/>
          </a:xfrm>
          <a:custGeom>
            <a:avLst/>
            <a:gdLst/>
            <a:ahLst/>
            <a:cxnLst/>
            <a:rect l="l" t="t" r="r" b="b"/>
            <a:pathLst>
              <a:path w="1584473" h="1584473">
                <a:moveTo>
                  <a:pt x="0" y="0"/>
                </a:moveTo>
                <a:lnTo>
                  <a:pt x="1584473" y="0"/>
                </a:lnTo>
                <a:lnTo>
                  <a:pt x="1584473" y="1584473"/>
                </a:lnTo>
                <a:lnTo>
                  <a:pt x="0" y="15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642184" y="2357162"/>
            <a:ext cx="6845604" cy="5134203"/>
          </a:xfrm>
          <a:custGeom>
            <a:avLst/>
            <a:gdLst/>
            <a:ahLst/>
            <a:cxnLst/>
            <a:rect l="l" t="t" r="r" b="b"/>
            <a:pathLst>
              <a:path w="6845604" h="5134203">
                <a:moveTo>
                  <a:pt x="0" y="0"/>
                </a:moveTo>
                <a:lnTo>
                  <a:pt x="6845604" y="0"/>
                </a:lnTo>
                <a:lnTo>
                  <a:pt x="6845604" y="5134203"/>
                </a:lnTo>
                <a:lnTo>
                  <a:pt x="0" y="51342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61213" y="3535049"/>
            <a:ext cx="4575157" cy="6100209"/>
          </a:xfrm>
          <a:custGeom>
            <a:avLst/>
            <a:gdLst/>
            <a:ahLst/>
            <a:cxnLst/>
            <a:rect l="l" t="t" r="r" b="b"/>
            <a:pathLst>
              <a:path w="4575157" h="6100209">
                <a:moveTo>
                  <a:pt x="0" y="0"/>
                </a:moveTo>
                <a:lnTo>
                  <a:pt x="4575157" y="0"/>
                </a:lnTo>
                <a:lnTo>
                  <a:pt x="4575157" y="6100209"/>
                </a:lnTo>
                <a:lnTo>
                  <a:pt x="0" y="6100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893602" y="3439355"/>
            <a:ext cx="4718697" cy="6291596"/>
          </a:xfrm>
          <a:custGeom>
            <a:avLst/>
            <a:gdLst/>
            <a:ahLst/>
            <a:cxnLst/>
            <a:rect l="l" t="t" r="r" b="b"/>
            <a:pathLst>
              <a:path w="4718697" h="6291596">
                <a:moveTo>
                  <a:pt x="0" y="0"/>
                </a:moveTo>
                <a:lnTo>
                  <a:pt x="4718697" y="0"/>
                </a:lnTo>
                <a:lnTo>
                  <a:pt x="4718697" y="6291596"/>
                </a:lnTo>
                <a:lnTo>
                  <a:pt x="0" y="62915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98058" y="518824"/>
            <a:ext cx="14589942" cy="90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18"/>
              </a:lnSpc>
            </a:pPr>
            <a:r>
              <a:rPr lang="en-US" sz="5227" spc="193">
                <a:solidFill>
                  <a:srgbClr val="F4F6FC"/>
                </a:solidFill>
                <a:latin typeface="Garet"/>
                <a:ea typeface="Garet"/>
                <a:cs typeface="Garet"/>
                <a:sym typeface="Garet"/>
              </a:rPr>
              <a:t>правим работилници с родителите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Custom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TT Phobos Inline</vt:lpstr>
      <vt:lpstr>Cocomat Pro</vt:lpstr>
      <vt:lpstr>Arial</vt:lpstr>
      <vt:lpstr>Garet</vt:lpstr>
      <vt:lpstr>Lumios Marker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звезда</dc:title>
  <cp:lastModifiedBy>DG9</cp:lastModifiedBy>
  <cp:revision>2</cp:revision>
  <dcterms:created xsi:type="dcterms:W3CDTF">2006-08-16T00:00:00Z</dcterms:created>
  <dcterms:modified xsi:type="dcterms:W3CDTF">2026-10-28T11:46:28Z</dcterms:modified>
  <dc:identifier>DAHZHPXBFNM</dc:identifier>
</cp:coreProperties>
</file>